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5" r:id="rId1"/>
  </p:sldMasterIdLst>
  <p:notesMasterIdLst>
    <p:notesMasterId r:id="rId14"/>
  </p:notesMasterIdLst>
  <p:handoutMasterIdLst>
    <p:handoutMasterId r:id="rId15"/>
  </p:handoutMasterIdLst>
  <p:sldIdLst>
    <p:sldId id="2141412906" r:id="rId2"/>
    <p:sldId id="2141412861" r:id="rId3"/>
    <p:sldId id="2141412844" r:id="rId4"/>
    <p:sldId id="2141412680" r:id="rId5"/>
    <p:sldId id="2141412681" r:id="rId6"/>
    <p:sldId id="2141412797" r:id="rId7"/>
    <p:sldId id="2141412676" r:id="rId8"/>
    <p:sldId id="2141412799" r:id="rId9"/>
    <p:sldId id="2141412800" r:id="rId10"/>
    <p:sldId id="2141412854" r:id="rId11"/>
    <p:sldId id="2141412807" r:id="rId12"/>
    <p:sldId id="2141412900" r:id="rId13"/>
  </p:sldIdLst>
  <p:sldSz cx="12192000" cy="6858000"/>
  <p:notesSz cx="6797675" cy="9926638"/>
  <p:embeddedFontLst>
    <p:embeddedFont>
      <p:font typeface="Arial Black" panose="020B0A04020102020204" pitchFamily="34" charset="0"/>
      <p:bold r:id="rId16"/>
    </p:embeddedFont>
    <p:embeddedFont>
      <p:font typeface="Poppins Light" panose="00000400000000000000" pitchFamily="2" charset="-18"/>
      <p:regular r:id="rId17"/>
      <p:italic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AIH" id="{322E674F-5124-4150-B8F2-AB71AEE6B84F}">
          <p14:sldIdLst>
            <p14:sldId id="2141412906"/>
          </p14:sldIdLst>
        </p14:section>
        <p14:section name="Kim jesteśmy" id="{0A90696A-B1AB-4612-931A-FEE7A7E5D388}">
          <p14:sldIdLst>
            <p14:sldId id="2141412861"/>
            <p14:sldId id="2141412844"/>
            <p14:sldId id="2141412680"/>
            <p14:sldId id="2141412681"/>
          </p14:sldIdLst>
        </p14:section>
        <p14:section name="Dla kogo działamy" id="{81EC9EFC-2A39-4FEC-9AC1-3954F4D8432D}">
          <p14:sldIdLst>
            <p14:sldId id="2141412797"/>
            <p14:sldId id="2141412676"/>
          </p14:sldIdLst>
        </p14:section>
        <p14:section name="Oferta PAIH" id="{5BC654CC-E401-494D-959C-C5495105767E}">
          <p14:sldIdLst>
            <p14:sldId id="2141412799"/>
            <p14:sldId id="2141412800"/>
            <p14:sldId id="2141412854"/>
          </p14:sldIdLst>
        </p14:section>
        <p14:section name="Wsparcie inwestycji" id="{21695C6D-4A99-44A6-97C7-D6F7ADEDE45D}">
          <p14:sldIdLst>
            <p14:sldId id="2141412807"/>
          </p14:sldIdLst>
        </p14:section>
        <p14:section name="Wsparcie eksportu" id="{465E0CA0-B839-4870-AFC7-397EAE996C27}">
          <p14:sldIdLst>
            <p14:sldId id="2141412900"/>
          </p14:sldIdLst>
        </p14:section>
      </p14:sectionLst>
    </p:ext>
    <p:ext uri="{EFAFB233-063F-42B5-8137-9DF3F51BA10A}">
      <p15:sldGuideLst xmlns:p15="http://schemas.microsoft.com/office/powerpoint/2012/main">
        <p15:guide id="1" pos="279" userDrawn="1">
          <p15:clr>
            <a:srgbClr val="A4A3A4"/>
          </p15:clr>
        </p15:guide>
        <p15:guide id="2" orient="horz" pos="4088" userDrawn="1">
          <p15:clr>
            <a:srgbClr val="A4A3A4"/>
          </p15:clr>
        </p15:guide>
        <p15:guide id="4" pos="3114" userDrawn="1">
          <p15:clr>
            <a:srgbClr val="A4A3A4"/>
          </p15:clr>
        </p15:guide>
        <p15:guide id="5" orient="horz" pos="255" userDrawn="1">
          <p15:clr>
            <a:srgbClr val="A4A3A4"/>
          </p15:clr>
        </p15:guide>
        <p15:guide id="6" orient="horz" pos="3339" userDrawn="1">
          <p15:clr>
            <a:srgbClr val="A4A3A4"/>
          </p15:clr>
        </p15:guide>
        <p15:guide id="7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F35F53-942E-FA8F-0B5F-1810FE0DAA3A}" name="Jerzy Tarłowski" initials="JT" userId="S::jerzy.tarlowski@paih.gov.pl::95c3c217-eb5f-46d5-adc6-b8c5248582c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00000"/>
    <a:srgbClr val="F7A500"/>
    <a:srgbClr val="44484A"/>
    <a:srgbClr val="484C4E"/>
    <a:srgbClr val="3E4244"/>
    <a:srgbClr val="464646"/>
    <a:srgbClr val="424648"/>
    <a:srgbClr val="626769"/>
    <a:srgbClr val="A4A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6D00DF-B489-4EBC-9C6A-B9F42D3230F0}" v="3" dt="2025-09-25T05:36:17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7" autoAdjust="0"/>
    <p:restoredTop sz="95033" autoAdjust="0"/>
  </p:normalViewPr>
  <p:slideViewPr>
    <p:cSldViewPr>
      <p:cViewPr varScale="1">
        <p:scale>
          <a:sx n="64" d="100"/>
          <a:sy n="64" d="100"/>
        </p:scale>
        <p:origin x="828" y="48"/>
      </p:cViewPr>
      <p:guideLst>
        <p:guide pos="279"/>
        <p:guide orient="horz" pos="4088"/>
        <p:guide pos="3114"/>
        <p:guide orient="horz" pos="255"/>
        <p:guide orient="horz" pos="3339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5" d="100"/>
          <a:sy n="55" d="100"/>
        </p:scale>
        <p:origin x="3307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42DEBBD9-0B29-9DD7-DD41-26AE6F32F5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91FA3CB-DDE3-4F6B-153F-137A4D4FF7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D41AA-BC49-495D-97DA-802A2A3245A8}" type="datetimeFigureOut">
              <a:rPr lang="pl-PL" smtClean="0"/>
              <a:t>09.10.2025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9BE2E2D-1FB1-50A7-FE86-A0EB56E4F5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77C5C8C-9D29-66C4-8F47-4C1821F31D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A56A9-5A2E-4527-B904-133E8201FC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66260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75844-2C7E-4589-9F42-52972756618B}" type="datetimeFigureOut">
              <a:rPr lang="pl-PL" smtClean="0"/>
              <a:t>09.10.2025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F3CBA-8D40-41F9-A5CF-E41579E89D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295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polish-investment-and-trade-agency/" TargetMode="External"/><Relationship Id="rId13" Type="http://schemas.openxmlformats.org/officeDocument/2006/relationships/image" Target="../media/image16.svg"/><Relationship Id="rId18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image" Target="../media/image1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hyperlink" Target="https://twitter.com/PAIH_pl" TargetMode="External"/><Relationship Id="rId5" Type="http://schemas.openxmlformats.org/officeDocument/2006/relationships/hyperlink" Target="https://www.facebook.com/PAIH.gov/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14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hyperlink" Target="https://www.youtube.com/channel/UCy4Zf2cNZHf7n6_2HNa8YKQ" TargetMode="Externa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polish-investment-and-trade-agency/" TargetMode="External"/><Relationship Id="rId13" Type="http://schemas.openxmlformats.org/officeDocument/2006/relationships/image" Target="../media/image16.svg"/><Relationship Id="rId18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image" Target="../media/image1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hyperlink" Target="https://twitter.com/PAIH_pl" TargetMode="External"/><Relationship Id="rId5" Type="http://schemas.openxmlformats.org/officeDocument/2006/relationships/hyperlink" Target="https://www.facebook.com/PAIH.gov/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14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hyperlink" Target="https://www.youtube.com/channel/UCy4Zf2cNZHf7n6_2HNa8YKQ" TargetMode="Externa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_wstaw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C3E51594-1CD7-2214-E184-0A2C28AA8C39}"/>
              </a:ext>
            </a:extLst>
          </p:cNvPr>
          <p:cNvSpPr/>
          <p:nvPr userDrawn="1"/>
        </p:nvSpPr>
        <p:spPr>
          <a:xfrm>
            <a:off x="8556171" y="0"/>
            <a:ext cx="36358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E9CDB06F-D69A-9BB7-E227-FA762CC6B4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9450" y="6502400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Podpis zdjęcia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sp>
        <p:nvSpPr>
          <p:cNvPr id="8" name="Symbol zastępczy obrazu 38">
            <a:extLst>
              <a:ext uri="{FF2B5EF4-FFF2-40B4-BE49-F238E27FC236}">
                <a16:creationId xmlns:a16="http://schemas.microsoft.com/office/drawing/2014/main" id="{245FB79F-0BE3-40A8-A330-A6F217770C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96349" y="5940425"/>
            <a:ext cx="126365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Logo </a:t>
            </a:r>
          </a:p>
        </p:txBody>
      </p:sp>
      <p:sp>
        <p:nvSpPr>
          <p:cNvPr id="9" name="Symbol zastępczy obrazu 38">
            <a:extLst>
              <a:ext uri="{FF2B5EF4-FFF2-40B4-BE49-F238E27FC236}">
                <a16:creationId xmlns:a16="http://schemas.microsoft.com/office/drawing/2014/main" id="{67A0B6E7-55E6-4333-D964-C3B46189C1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86518" y="5940425"/>
            <a:ext cx="126365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Logo 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A9EBE3DC-E382-2F31-BAA7-3F0BD47FD9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7335"/>
            <a:ext cx="2913207" cy="1247469"/>
          </a:xfrm>
          <a:prstGeom prst="rect">
            <a:avLst/>
          </a:prstGeom>
        </p:spPr>
      </p:pic>
      <p:pic>
        <p:nvPicPr>
          <p:cNvPr id="2" name="Grafika 1">
            <a:extLst>
              <a:ext uri="{FF2B5EF4-FFF2-40B4-BE49-F238E27FC236}">
                <a16:creationId xmlns:a16="http://schemas.microsoft.com/office/drawing/2014/main" id="{7156F789-14FC-C367-08AE-1CB56B3A6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" r="36026" b="-28477"/>
          <a:stretch/>
        </p:blipFill>
        <p:spPr>
          <a:xfrm>
            <a:off x="382357" y="6344675"/>
            <a:ext cx="1799272" cy="180669"/>
          </a:xfrm>
          <a:prstGeom prst="rect">
            <a:avLst/>
          </a:prstGeom>
        </p:spPr>
      </p:pic>
      <p:pic>
        <p:nvPicPr>
          <p:cNvPr id="6" name="Symbol zastępczy obrazu 9" descr="Obraz zawierający na wolnym powietrzu, most, budynek, woda&#10;&#10;Opis wygenerowany automatycznie">
            <a:extLst>
              <a:ext uri="{FF2B5EF4-FFF2-40B4-BE49-F238E27FC236}">
                <a16:creationId xmlns:a16="http://schemas.microsoft.com/office/drawing/2014/main" id="{432A1615-94EB-057A-06FA-F0FE238F2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7"/>
          <a:stretch/>
        </p:blipFill>
        <p:spPr>
          <a:xfrm>
            <a:off x="5760000" y="340468"/>
            <a:ext cx="6120000" cy="6139532"/>
          </a:xfrm>
          <a:prstGeom prst="rect">
            <a:avLst/>
          </a:prstGeom>
        </p:spPr>
      </p:pic>
      <p:sp>
        <p:nvSpPr>
          <p:cNvPr id="15" name="Symbol zastępczy tekstu 26">
            <a:extLst>
              <a:ext uri="{FF2B5EF4-FFF2-40B4-BE49-F238E27FC236}">
                <a16:creationId xmlns:a16="http://schemas.microsoft.com/office/drawing/2014/main" id="{79EA4D3E-7F72-5F91-50C3-E66626DA78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2177100"/>
            <a:ext cx="5123225" cy="1358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Tytuł 1 TNR 48 pkt</a:t>
            </a:r>
            <a:br>
              <a:rPr lang="pl-PL" dirty="0"/>
            </a:br>
            <a:r>
              <a:rPr lang="pl-PL" dirty="0"/>
              <a:t>Tytuł 1 TNR 48 pkt</a:t>
            </a:r>
          </a:p>
        </p:txBody>
      </p:sp>
      <p:sp>
        <p:nvSpPr>
          <p:cNvPr id="16" name="Symbol zastępczy tekstu 28">
            <a:extLst>
              <a:ext uri="{FF2B5EF4-FFF2-40B4-BE49-F238E27FC236}">
                <a16:creationId xmlns:a16="http://schemas.microsoft.com/office/drawing/2014/main" id="{AD095889-8CB8-EA38-10C1-EF5F99C99E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629" y="4259738"/>
            <a:ext cx="3600000" cy="64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 Black" panose="020B0A04020102020204" pitchFamily="34" charset="0"/>
              </a:defRPr>
            </a:lvl1pPr>
          </a:lstStyle>
          <a:p>
            <a:pPr lvl="0"/>
            <a:r>
              <a:rPr lang="pl-PL" dirty="0"/>
              <a:t>Tytuł 2 Arial Black 12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Tytuł 2 Arial Black 12 pkt</a:t>
            </a:r>
          </a:p>
          <a:p>
            <a:pPr lvl="0"/>
            <a:endParaRPr lang="pl-PL" dirty="0"/>
          </a:p>
        </p:txBody>
      </p:sp>
      <p:sp>
        <p:nvSpPr>
          <p:cNvPr id="17" name="Symbol zastępczy tekstu 32">
            <a:extLst>
              <a:ext uri="{FF2B5EF4-FFF2-40B4-BE49-F238E27FC236}">
                <a16:creationId xmlns:a16="http://schemas.microsoft.com/office/drawing/2014/main" id="{687B35A1-A056-5C5A-165B-7F4B5C4838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624" y="5034725"/>
            <a:ext cx="2654020" cy="644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+mj-lt"/>
              </a:defRPr>
            </a:lvl2pPr>
          </a:lstStyle>
          <a:p>
            <a:pPr lvl="0"/>
            <a:r>
              <a:rPr lang="pl-PL" dirty="0"/>
              <a:t>Data Arial 12 pkt</a:t>
            </a:r>
          </a:p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101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leg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ło">
            <a:extLst>
              <a:ext uri="{FF2B5EF4-FFF2-40B4-BE49-F238E27FC236}">
                <a16:creationId xmlns:a16="http://schemas.microsoft.com/office/drawing/2014/main" id="{6D51FC84-0E78-B675-BFA9-AAA9B199310B}"/>
              </a:ext>
            </a:extLst>
          </p:cNvPr>
          <p:cNvSpPr/>
          <p:nvPr userDrawn="1"/>
        </p:nvSpPr>
        <p:spPr>
          <a:xfrm rot="20081560">
            <a:off x="1533657" y="2055590"/>
            <a:ext cx="2016287" cy="2016286"/>
          </a:xfrm>
          <a:prstGeom prst="ellipse">
            <a:avLst/>
          </a:prstGeom>
          <a:solidFill>
            <a:srgbClr val="FFFFFF"/>
          </a:solidFill>
          <a:ln w="3175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18" tIns="45718" rIns="45718" bIns="45718" numCol="1" anchor="ctr">
            <a:noAutofit/>
          </a:bodyPr>
          <a:lstStyle/>
          <a:p>
            <a:endParaRPr sz="1800">
              <a:latin typeface="+mn-lt"/>
            </a:endParaRP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AFD9C17-E99B-9079-52C2-A2DD4EBC671C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1641801" y="2163733"/>
            <a:ext cx="180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Zdjęcie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5A7BA64C-9992-F9F4-644E-C70AA58397CC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9" name="Obiekt 8">
              <a:extLst>
                <a:ext uri="{FF2B5EF4-FFF2-40B4-BE49-F238E27FC236}">
                  <a16:creationId xmlns:a16="http://schemas.microsoft.com/office/drawing/2014/main" id="{1A56B8AA-8F59-8324-51CC-A87E2742B036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082001394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9" name="Obiekt 8">
                          <a:extLst>
                            <a:ext uri="{FF2B5EF4-FFF2-40B4-BE49-F238E27FC236}">
                              <a16:creationId xmlns:a16="http://schemas.microsoft.com/office/drawing/2014/main" id="{1A56B8AA-8F59-8324-51CC-A87E2742B03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E94D317C-03D4-96DA-984A-D80B518D6C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  <p:sp>
        <p:nvSpPr>
          <p:cNvPr id="12" name="Symbol zastępczy obrazu 2">
            <a:extLst>
              <a:ext uri="{FF2B5EF4-FFF2-40B4-BE49-F238E27FC236}">
                <a16:creationId xmlns:a16="http://schemas.microsoft.com/office/drawing/2014/main" id="{77A46B3D-826C-0F6C-9C80-94290C305B8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93044" y="4381670"/>
            <a:ext cx="1152128" cy="7755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 dirty="0"/>
              <a:t>Logo</a:t>
            </a:r>
          </a:p>
        </p:txBody>
      </p:sp>
      <p:sp>
        <p:nvSpPr>
          <p:cNvPr id="14" name="Symbol zastępczy tekstu 16">
            <a:extLst>
              <a:ext uri="{FF2B5EF4-FFF2-40B4-BE49-F238E27FC236}">
                <a16:creationId xmlns:a16="http://schemas.microsoft.com/office/drawing/2014/main" id="{ED8E6A82-32B3-A365-653B-6EEA80B952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3046" y="2334063"/>
            <a:ext cx="6558958" cy="5473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Imię i nazwisko (Arial, 20 pkt)</a:t>
            </a:r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605DF42D-1FA2-0170-0151-7E866EDD29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93045" y="2912531"/>
            <a:ext cx="6558959" cy="7324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pl-PL" dirty="0"/>
              <a:t>Stanowisko (Arial, 16 pkt)</a:t>
            </a:r>
          </a:p>
        </p:txBody>
      </p:sp>
      <p:sp>
        <p:nvSpPr>
          <p:cNvPr id="16" name="Symbol zastępczy tekstu 4">
            <a:extLst>
              <a:ext uri="{FF2B5EF4-FFF2-40B4-BE49-F238E27FC236}">
                <a16:creationId xmlns:a16="http://schemas.microsoft.com/office/drawing/2014/main" id="{4E4FA3BB-4774-211C-E96D-7A714799D4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93044" y="3645024"/>
            <a:ext cx="6558960" cy="37183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  Firma (Arial, 14 </a:t>
            </a:r>
            <a:r>
              <a:rPr lang="pl-PL" dirty="0" err="1"/>
              <a:t>pt</a:t>
            </a:r>
            <a:r>
              <a:rPr lang="pl-PL" dirty="0"/>
              <a:t>)</a:t>
            </a:r>
          </a:p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7344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_1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C3E51594-1CD7-2214-E184-0A2C28AA8C39}"/>
              </a:ext>
            </a:extLst>
          </p:cNvPr>
          <p:cNvSpPr/>
          <p:nvPr userDrawn="1"/>
        </p:nvSpPr>
        <p:spPr>
          <a:xfrm>
            <a:off x="8556171" y="0"/>
            <a:ext cx="36358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ymbol zastępczy obrazu 11">
            <a:extLst>
              <a:ext uri="{FF2B5EF4-FFF2-40B4-BE49-F238E27FC236}">
                <a16:creationId xmlns:a16="http://schemas.microsoft.com/office/drawing/2014/main" id="{8C95DD01-6C26-4F9B-13E4-C010BF7F6B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0000" y="360000"/>
            <a:ext cx="6120000" cy="61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1A5B6730-A705-98DD-9066-76DAB2B5E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8" y="360000"/>
            <a:ext cx="5122863" cy="4397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latin typeface="+mj-lt"/>
              </a:defRPr>
            </a:lvl1pPr>
          </a:lstStyle>
          <a:p>
            <a:pPr lvl="0"/>
            <a:r>
              <a:rPr lang="pl-PL" dirty="0"/>
              <a:t>Nagłówek 4 TNR 36 pkt</a:t>
            </a:r>
            <a:br>
              <a:rPr lang="pl-PL" dirty="0"/>
            </a:br>
            <a:endParaRPr lang="pl-PL" dirty="0"/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28FAA455-3682-1487-5519-076FD023B9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1" y="2506901"/>
            <a:ext cx="5122863" cy="233045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10000"/>
              </a:lnSpc>
              <a:buClr>
                <a:schemeClr val="accent5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endParaRPr lang="pl-PL" dirty="0"/>
          </a:p>
          <a:p>
            <a:pPr lvl="0"/>
            <a:endParaRPr lang="pl-PL" dirty="0"/>
          </a:p>
        </p:txBody>
      </p:sp>
      <p:sp>
        <p:nvSpPr>
          <p:cNvPr id="23" name="Symbol zastępczy tekstu 22">
            <a:extLst>
              <a:ext uri="{FF2B5EF4-FFF2-40B4-BE49-F238E27FC236}">
                <a16:creationId xmlns:a16="http://schemas.microsoft.com/office/drawing/2014/main" id="{2EC21AFD-3C49-3D97-9490-9BEDD729FD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1" y="2057706"/>
            <a:ext cx="5122863" cy="439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 Black" panose="020B0A04020102020204" pitchFamily="34" charset="0"/>
              </a:defRPr>
            </a:lvl1pPr>
          </a:lstStyle>
          <a:p>
            <a:pPr lvl="0"/>
            <a:r>
              <a:rPr lang="pl-PL" dirty="0"/>
              <a:t>Arial Black 12 pkt</a:t>
            </a:r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E9CDB06F-D69A-9BB7-E227-FA762CC6B4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40625" y="6502400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Podpis zdjęcia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id="{A1E2CEE9-072E-3BB7-FF59-BEDA0FAA1A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998" y="1177027"/>
            <a:ext cx="5122863" cy="4397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Nagłówek 3 Arial 14 pkt</a:t>
            </a:r>
            <a:br>
              <a:rPr lang="pl-PL" dirty="0"/>
            </a:br>
            <a:endParaRPr lang="pl-PL" dirty="0"/>
          </a:p>
        </p:txBody>
      </p:sp>
      <p:sp>
        <p:nvSpPr>
          <p:cNvPr id="2" name="Symbol zastępczy tekstu 24">
            <a:extLst>
              <a:ext uri="{FF2B5EF4-FFF2-40B4-BE49-F238E27FC236}">
                <a16:creationId xmlns:a16="http://schemas.microsoft.com/office/drawing/2014/main" id="{4A1517CD-AC9B-2D03-C84F-241F43EC02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16400" y="6264275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accent4"/>
                </a:solidFill>
              </a:defRPr>
            </a:lvl1pPr>
          </a:lstStyle>
          <a:p>
            <a:pPr lvl="0"/>
            <a:r>
              <a:rPr lang="pl-PL" dirty="0"/>
              <a:t>Źródło: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7FE83E0F-DA86-A857-ED02-E225E6035D0B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7" name="Obiekt 6">
              <a:extLst>
                <a:ext uri="{FF2B5EF4-FFF2-40B4-BE49-F238E27FC236}">
                  <a16:creationId xmlns:a16="http://schemas.microsoft.com/office/drawing/2014/main" id="{5921FF9C-84CE-FAC9-5AF9-A792430ED5D4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809968637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7" name="Obiekt 6">
                          <a:extLst>
                            <a:ext uri="{FF2B5EF4-FFF2-40B4-BE49-F238E27FC236}">
                              <a16:creationId xmlns:a16="http://schemas.microsoft.com/office/drawing/2014/main" id="{5921FF9C-84CE-FAC9-5AF9-A792430ED5D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Grafika 7">
              <a:extLst>
                <a:ext uri="{FF2B5EF4-FFF2-40B4-BE49-F238E27FC236}">
                  <a16:creationId xmlns:a16="http://schemas.microsoft.com/office/drawing/2014/main" id="{F95CE551-42CA-50C4-38B1-08913B1BF5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0909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obrazu 11">
            <a:extLst>
              <a:ext uri="{FF2B5EF4-FFF2-40B4-BE49-F238E27FC236}">
                <a16:creationId xmlns:a16="http://schemas.microsoft.com/office/drawing/2014/main" id="{2DD6481A-6D67-4128-7F32-1CDA3C204B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0000" y="2931459"/>
            <a:ext cx="6120000" cy="35485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2" name="Symbol zastępczy obrazu 21">
            <a:extLst>
              <a:ext uri="{FF2B5EF4-FFF2-40B4-BE49-F238E27FC236}">
                <a16:creationId xmlns:a16="http://schemas.microsoft.com/office/drawing/2014/main" id="{70BC892A-EFD6-B2C0-D0F5-4B46AAC278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65437" y="360000"/>
            <a:ext cx="2214563" cy="221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4" name="Symbol zastępczy obrazu 23">
            <a:extLst>
              <a:ext uri="{FF2B5EF4-FFF2-40B4-BE49-F238E27FC236}">
                <a16:creationId xmlns:a16="http://schemas.microsoft.com/office/drawing/2014/main" id="{C973F6D6-E4CD-4F60-8932-B9B24475FC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9450" y="360363"/>
            <a:ext cx="3706813" cy="221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1" name="Symbol zastępczy tekstu 24">
            <a:extLst>
              <a:ext uri="{FF2B5EF4-FFF2-40B4-BE49-F238E27FC236}">
                <a16:creationId xmlns:a16="http://schemas.microsoft.com/office/drawing/2014/main" id="{65F230F3-183E-58C0-BD1F-57BDFF4EFA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7650" y="2596400"/>
            <a:ext cx="2880000" cy="245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700">
                <a:solidFill>
                  <a:schemeClr val="accent4"/>
                </a:solidFill>
              </a:defRPr>
            </a:lvl1pPr>
          </a:lstStyle>
          <a:p>
            <a:pPr lvl="0"/>
            <a:r>
              <a:rPr lang="pl-PL" dirty="0"/>
              <a:t>Podpis zdjęcia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sp>
        <p:nvSpPr>
          <p:cNvPr id="32" name="Symbol zastępczy tekstu 24">
            <a:extLst>
              <a:ext uri="{FF2B5EF4-FFF2-40B4-BE49-F238E27FC236}">
                <a16:creationId xmlns:a16="http://schemas.microsoft.com/office/drawing/2014/main" id="{292359F7-09FC-B82D-7396-B2477B7356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22587" y="2596400"/>
            <a:ext cx="2160000" cy="245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700">
                <a:solidFill>
                  <a:schemeClr val="accent4"/>
                </a:solidFill>
              </a:defRPr>
            </a:lvl1pPr>
          </a:lstStyle>
          <a:p>
            <a:pPr lvl="0"/>
            <a:r>
              <a:rPr lang="pl-PL" dirty="0"/>
              <a:t>Podpis zdjęcia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sp>
        <p:nvSpPr>
          <p:cNvPr id="2" name="Symbol zastępczy tekstu 16">
            <a:extLst>
              <a:ext uri="{FF2B5EF4-FFF2-40B4-BE49-F238E27FC236}">
                <a16:creationId xmlns:a16="http://schemas.microsoft.com/office/drawing/2014/main" id="{2A52B073-DD7C-D110-341D-4294C8953A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8" y="360000"/>
            <a:ext cx="5122863" cy="1120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latin typeface="+mj-lt"/>
              </a:defRPr>
            </a:lvl1pPr>
          </a:lstStyle>
          <a:p>
            <a:pPr lvl="0"/>
            <a:r>
              <a:rPr lang="pl-PL" dirty="0"/>
              <a:t>Nagłówek 4 TNR 36 pkt</a:t>
            </a:r>
            <a:br>
              <a:rPr lang="pl-PL" dirty="0"/>
            </a:br>
            <a:r>
              <a:rPr lang="pl-PL" dirty="0"/>
              <a:t>Nagłówek 4 TNR 36 pkt</a:t>
            </a:r>
          </a:p>
        </p:txBody>
      </p:sp>
      <p:sp>
        <p:nvSpPr>
          <p:cNvPr id="6" name="Symbol zastępczy tekstu 24">
            <a:extLst>
              <a:ext uri="{FF2B5EF4-FFF2-40B4-BE49-F238E27FC236}">
                <a16:creationId xmlns:a16="http://schemas.microsoft.com/office/drawing/2014/main" id="{854EB0CE-6825-CC3C-3F34-FEBF89B07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40625" y="6502400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700">
                <a:solidFill>
                  <a:schemeClr val="accent4"/>
                </a:solidFill>
              </a:defRPr>
            </a:lvl1pPr>
          </a:lstStyle>
          <a:p>
            <a:pPr lvl="0"/>
            <a:r>
              <a:rPr lang="pl-PL" dirty="0"/>
              <a:t>Podpis zdjęcia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sp>
        <p:nvSpPr>
          <p:cNvPr id="7" name="Symbol zastępczy tekstu 24">
            <a:extLst>
              <a:ext uri="{FF2B5EF4-FFF2-40B4-BE49-F238E27FC236}">
                <a16:creationId xmlns:a16="http://schemas.microsoft.com/office/drawing/2014/main" id="{CDA7408F-F3B3-2D50-E74D-4E1392CB3E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400" y="6264275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accent4"/>
                </a:solidFill>
              </a:defRPr>
            </a:lvl1pPr>
          </a:lstStyle>
          <a:p>
            <a:pPr lvl="0"/>
            <a:r>
              <a:rPr lang="pl-PL" dirty="0"/>
              <a:t>Źródło:</a:t>
            </a:r>
          </a:p>
        </p:txBody>
      </p:sp>
      <p:sp>
        <p:nvSpPr>
          <p:cNvPr id="8" name="Symbol zastępczy tekstu 18">
            <a:extLst>
              <a:ext uri="{FF2B5EF4-FFF2-40B4-BE49-F238E27FC236}">
                <a16:creationId xmlns:a16="http://schemas.microsoft.com/office/drawing/2014/main" id="{F5705B87-875C-CBBE-E206-13EB723283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1" y="2506901"/>
            <a:ext cx="5122863" cy="233045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10000"/>
              </a:lnSpc>
              <a:buClr>
                <a:schemeClr val="accent5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endParaRPr lang="pl-PL" dirty="0"/>
          </a:p>
          <a:p>
            <a:pPr lvl="0"/>
            <a:endParaRPr lang="pl-PL" dirty="0"/>
          </a:p>
        </p:txBody>
      </p:sp>
      <p:sp>
        <p:nvSpPr>
          <p:cNvPr id="3" name="Symbol zastępczy tekstu 22">
            <a:extLst>
              <a:ext uri="{FF2B5EF4-FFF2-40B4-BE49-F238E27FC236}">
                <a16:creationId xmlns:a16="http://schemas.microsoft.com/office/drawing/2014/main" id="{DA0E30AE-6E9D-2025-4B68-1AB5AAE266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1" y="2057706"/>
            <a:ext cx="5122863" cy="439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 Black" panose="020B0A04020102020204" pitchFamily="34" charset="0"/>
              </a:defRPr>
            </a:lvl1pPr>
          </a:lstStyle>
          <a:p>
            <a:pPr lvl="0"/>
            <a:r>
              <a:rPr lang="pl-PL" dirty="0"/>
              <a:t>Arial Black 12 pkt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70E3D2D0-5B7E-A0C3-8A7D-3DE7C7697C63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9" name="Obiekt 8">
              <a:extLst>
                <a:ext uri="{FF2B5EF4-FFF2-40B4-BE49-F238E27FC236}">
                  <a16:creationId xmlns:a16="http://schemas.microsoft.com/office/drawing/2014/main" id="{C1971E36-323E-8DE4-EC95-A72EC66DF362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809968637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9" name="Obiekt 8">
                          <a:extLst>
                            <a:ext uri="{FF2B5EF4-FFF2-40B4-BE49-F238E27FC236}">
                              <a16:creationId xmlns:a16="http://schemas.microsoft.com/office/drawing/2014/main" id="{C1971E36-323E-8DE4-EC95-A72EC66DF3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4F4DEA03-E475-0873-15C9-8DEEE31D75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680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obrazu 11">
            <a:extLst>
              <a:ext uri="{FF2B5EF4-FFF2-40B4-BE49-F238E27FC236}">
                <a16:creationId xmlns:a16="http://schemas.microsoft.com/office/drawing/2014/main" id="{2DD6481A-6D67-4128-7F32-1CDA3C204B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0000" y="2931459"/>
            <a:ext cx="6120000" cy="35485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8" name="Symbol zastępczy tekstu 24">
            <a:extLst>
              <a:ext uri="{FF2B5EF4-FFF2-40B4-BE49-F238E27FC236}">
                <a16:creationId xmlns:a16="http://schemas.microsoft.com/office/drawing/2014/main" id="{265DB026-CEFE-4C31-063C-3DC20385AD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9450" y="6502400"/>
            <a:ext cx="4325938" cy="245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Podpis zdjęcia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sp>
        <p:nvSpPr>
          <p:cNvPr id="22" name="Symbol zastępczy obrazu 21">
            <a:extLst>
              <a:ext uri="{FF2B5EF4-FFF2-40B4-BE49-F238E27FC236}">
                <a16:creationId xmlns:a16="http://schemas.microsoft.com/office/drawing/2014/main" id="{70BC892A-EFD6-B2C0-D0F5-4B46AAC278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65437" y="360000"/>
            <a:ext cx="2214563" cy="221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4" name="Symbol zastępczy obrazu 23">
            <a:extLst>
              <a:ext uri="{FF2B5EF4-FFF2-40B4-BE49-F238E27FC236}">
                <a16:creationId xmlns:a16="http://schemas.microsoft.com/office/drawing/2014/main" id="{C973F6D6-E4CD-4F60-8932-B9B24475FC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9450" y="360363"/>
            <a:ext cx="3706813" cy="221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1" name="Symbol zastępczy tekstu 24">
            <a:extLst>
              <a:ext uri="{FF2B5EF4-FFF2-40B4-BE49-F238E27FC236}">
                <a16:creationId xmlns:a16="http://schemas.microsoft.com/office/drawing/2014/main" id="{65F230F3-183E-58C0-BD1F-57BDFF4EFA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59450" y="2596400"/>
            <a:ext cx="2880000" cy="245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Podpis zdjęcia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sp>
        <p:nvSpPr>
          <p:cNvPr id="32" name="Symbol zastępczy tekstu 24">
            <a:extLst>
              <a:ext uri="{FF2B5EF4-FFF2-40B4-BE49-F238E27FC236}">
                <a16:creationId xmlns:a16="http://schemas.microsoft.com/office/drawing/2014/main" id="{292359F7-09FC-B82D-7396-B2477B7356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65437" y="2596400"/>
            <a:ext cx="2160000" cy="245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Podpis zdjęcia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sp>
        <p:nvSpPr>
          <p:cNvPr id="2" name="Symbol zastępczy tekstu 16">
            <a:extLst>
              <a:ext uri="{FF2B5EF4-FFF2-40B4-BE49-F238E27FC236}">
                <a16:creationId xmlns:a16="http://schemas.microsoft.com/office/drawing/2014/main" id="{2A52B073-DD7C-D110-341D-4294C8953A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8" y="360000"/>
            <a:ext cx="5122863" cy="1120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latin typeface="+mj-lt"/>
              </a:defRPr>
            </a:lvl1pPr>
          </a:lstStyle>
          <a:p>
            <a:pPr lvl="0"/>
            <a:r>
              <a:rPr lang="pl-PL" dirty="0"/>
              <a:t>Nagłówek 4 TNR 36 pkt</a:t>
            </a:r>
            <a:br>
              <a:rPr lang="pl-PL" dirty="0"/>
            </a:br>
            <a:r>
              <a:rPr lang="pl-PL" dirty="0"/>
              <a:t>Nagłówek 4 TNR 36 pkt</a:t>
            </a:r>
            <a:br>
              <a:rPr lang="pl-PL" dirty="0"/>
            </a:br>
            <a:endParaRPr lang="pl-PL" dirty="0"/>
          </a:p>
          <a:p>
            <a:pPr lvl="0"/>
            <a:endParaRPr lang="pl-PL" dirty="0"/>
          </a:p>
        </p:txBody>
      </p:sp>
      <p:sp>
        <p:nvSpPr>
          <p:cNvPr id="3" name="Symbol zastępczy tekstu 18">
            <a:extLst>
              <a:ext uri="{FF2B5EF4-FFF2-40B4-BE49-F238E27FC236}">
                <a16:creationId xmlns:a16="http://schemas.microsoft.com/office/drawing/2014/main" id="{36EC9486-9038-E038-DCC0-83A2135684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1" y="2471331"/>
            <a:ext cx="5122863" cy="268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endParaRPr lang="pl-PL" dirty="0"/>
          </a:p>
          <a:p>
            <a:pPr lvl="0"/>
            <a:endParaRPr lang="pl-PL" dirty="0"/>
          </a:p>
        </p:txBody>
      </p:sp>
      <p:sp>
        <p:nvSpPr>
          <p:cNvPr id="4" name="Symbol zastępczy tekstu 22">
            <a:extLst>
              <a:ext uri="{FF2B5EF4-FFF2-40B4-BE49-F238E27FC236}">
                <a16:creationId xmlns:a16="http://schemas.microsoft.com/office/drawing/2014/main" id="{26D07160-9C06-7DD4-0F12-D3DD1D997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1" y="5153331"/>
            <a:ext cx="5122863" cy="439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pl-PL" dirty="0"/>
              <a:t>Arial 10 pkt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2B83D0CA-2089-9AC2-FB03-6D21E0A7D2A1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7" name="Obiekt 6">
              <a:extLst>
                <a:ext uri="{FF2B5EF4-FFF2-40B4-BE49-F238E27FC236}">
                  <a16:creationId xmlns:a16="http://schemas.microsoft.com/office/drawing/2014/main" id="{21151A52-BB77-401A-71B2-D37B57CC175B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809968637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7" name="Obiekt 6">
                          <a:extLst>
                            <a:ext uri="{FF2B5EF4-FFF2-40B4-BE49-F238E27FC236}">
                              <a16:creationId xmlns:a16="http://schemas.microsoft.com/office/drawing/2014/main" id="{21151A52-BB77-401A-71B2-D37B57CC175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Grafika 7">
              <a:extLst>
                <a:ext uri="{FF2B5EF4-FFF2-40B4-BE49-F238E27FC236}">
                  <a16:creationId xmlns:a16="http://schemas.microsoft.com/office/drawing/2014/main" id="{AA71B838-B4E0-3314-D502-213D1C2A38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8451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_ 5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27">
            <a:extLst>
              <a:ext uri="{FF2B5EF4-FFF2-40B4-BE49-F238E27FC236}">
                <a16:creationId xmlns:a16="http://schemas.microsoft.com/office/drawing/2014/main" id="{D5FD550F-14D9-8E42-5821-BC9731881C0C}"/>
              </a:ext>
            </a:extLst>
          </p:cNvPr>
          <p:cNvSpPr/>
          <p:nvPr userDrawn="1"/>
        </p:nvSpPr>
        <p:spPr>
          <a:xfrm>
            <a:off x="5712000" y="0"/>
            <a:ext cx="64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noFill/>
              </a:ln>
            </a:endParaRPr>
          </a:p>
        </p:txBody>
      </p:sp>
      <p:sp>
        <p:nvSpPr>
          <p:cNvPr id="13" name="Symbol zastępczy tekstu 22">
            <a:extLst>
              <a:ext uri="{FF2B5EF4-FFF2-40B4-BE49-F238E27FC236}">
                <a16:creationId xmlns:a16="http://schemas.microsoft.com/office/drawing/2014/main" id="{0F85B875-755F-359C-1629-FCA347252B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5192110"/>
            <a:ext cx="4319587" cy="439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1">
                <a:latin typeface="+mn-lt"/>
              </a:defRPr>
            </a:lvl1pPr>
          </a:lstStyle>
          <a:p>
            <a:pPr lvl="0"/>
            <a:r>
              <a:rPr lang="pl-PL" dirty="0"/>
              <a:t>Arial </a:t>
            </a:r>
            <a:r>
              <a:rPr lang="pl-PL" dirty="0" err="1"/>
              <a:t>Bold</a:t>
            </a:r>
            <a:r>
              <a:rPr lang="pl-PL" dirty="0"/>
              <a:t> 10 pkt</a:t>
            </a:r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2F99E7FB-4FFB-B2D1-A18A-8730A89BA2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1070110"/>
            <a:ext cx="4320000" cy="36845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pl-PL" dirty="0"/>
              <a:t>Nagłówek 5 </a:t>
            </a:r>
          </a:p>
          <a:p>
            <a:pPr lvl="0"/>
            <a:r>
              <a:rPr lang="pl-PL" dirty="0"/>
              <a:t>TNR 40 pkt</a:t>
            </a:r>
          </a:p>
          <a:p>
            <a:pPr lvl="0"/>
            <a:r>
              <a:rPr lang="pl-PL" dirty="0"/>
              <a:t>Nagłówek 5 </a:t>
            </a:r>
          </a:p>
          <a:p>
            <a:pPr lvl="0"/>
            <a:r>
              <a:rPr lang="pl-PL" dirty="0"/>
              <a:t>TNR 40 pkt</a:t>
            </a:r>
          </a:p>
          <a:p>
            <a:pPr lvl="0"/>
            <a:endParaRPr lang="pl-PL" dirty="0"/>
          </a:p>
        </p:txBody>
      </p:sp>
      <p:sp>
        <p:nvSpPr>
          <p:cNvPr id="4" name="Symbol zastępczy tekstu 26">
            <a:extLst>
              <a:ext uri="{FF2B5EF4-FFF2-40B4-BE49-F238E27FC236}">
                <a16:creationId xmlns:a16="http://schemas.microsoft.com/office/drawing/2014/main" id="{7904C8AA-8CA3-7850-42BC-97A1D661DB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4001" y="1485400"/>
            <a:ext cx="4680000" cy="39419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/>
          </a:p>
          <a:p>
            <a:pPr lvl="0"/>
            <a:endParaRPr lang="pl-PL" dirty="0"/>
          </a:p>
        </p:txBody>
      </p:sp>
      <p:sp>
        <p:nvSpPr>
          <p:cNvPr id="5" name="Symbol zastępczy tekstu 24">
            <a:extLst>
              <a:ext uri="{FF2B5EF4-FFF2-40B4-BE49-F238E27FC236}">
                <a16:creationId xmlns:a16="http://schemas.microsoft.com/office/drawing/2014/main" id="{715221C8-E04C-F25D-6CAF-3632FE2F15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40625" y="6254750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Źródło: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212D88F0-B210-E6CD-5197-F27F6119A0E8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6" name="Obiekt 5">
              <a:extLst>
                <a:ext uri="{FF2B5EF4-FFF2-40B4-BE49-F238E27FC236}">
                  <a16:creationId xmlns:a16="http://schemas.microsoft.com/office/drawing/2014/main" id="{A094D81C-9423-42A8-5F3B-5E176C79721E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809968637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6" name="Obiekt 5">
                          <a:extLst>
                            <a:ext uri="{FF2B5EF4-FFF2-40B4-BE49-F238E27FC236}">
                              <a16:creationId xmlns:a16="http://schemas.microsoft.com/office/drawing/2014/main" id="{A094D81C-9423-42A8-5F3B-5E176C7972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" name="Grafika 6">
              <a:extLst>
                <a:ext uri="{FF2B5EF4-FFF2-40B4-BE49-F238E27FC236}">
                  <a16:creationId xmlns:a16="http://schemas.microsoft.com/office/drawing/2014/main" id="{414737E9-F86F-746D-73E2-6E96D5D58E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7455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_ 5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27">
            <a:extLst>
              <a:ext uri="{FF2B5EF4-FFF2-40B4-BE49-F238E27FC236}">
                <a16:creationId xmlns:a16="http://schemas.microsoft.com/office/drawing/2014/main" id="{D5FD550F-14D9-8E42-5821-BC9731881C0C}"/>
              </a:ext>
            </a:extLst>
          </p:cNvPr>
          <p:cNvSpPr/>
          <p:nvPr userDrawn="1"/>
        </p:nvSpPr>
        <p:spPr>
          <a:xfrm>
            <a:off x="5712000" y="0"/>
            <a:ext cx="6480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noFill/>
              </a:ln>
            </a:endParaRPr>
          </a:p>
        </p:txBody>
      </p:sp>
      <p:sp>
        <p:nvSpPr>
          <p:cNvPr id="13" name="Symbol zastępczy tekstu 22">
            <a:extLst>
              <a:ext uri="{FF2B5EF4-FFF2-40B4-BE49-F238E27FC236}">
                <a16:creationId xmlns:a16="http://schemas.microsoft.com/office/drawing/2014/main" id="{0F85B875-755F-359C-1629-FCA347252B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5192110"/>
            <a:ext cx="4319587" cy="439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1">
                <a:latin typeface="+mn-lt"/>
              </a:defRPr>
            </a:lvl1pPr>
          </a:lstStyle>
          <a:p>
            <a:pPr lvl="0"/>
            <a:r>
              <a:rPr lang="pl-PL" dirty="0"/>
              <a:t>Arial </a:t>
            </a:r>
            <a:r>
              <a:rPr lang="pl-PL" dirty="0" err="1"/>
              <a:t>Bold</a:t>
            </a:r>
            <a:r>
              <a:rPr lang="pl-PL" dirty="0"/>
              <a:t> 10 pkt</a:t>
            </a:r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2F99E7FB-4FFB-B2D1-A18A-8730A89BA2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1070110"/>
            <a:ext cx="4320000" cy="36845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pl-PL" dirty="0"/>
              <a:t>Nagłówek 5 </a:t>
            </a:r>
          </a:p>
          <a:p>
            <a:pPr lvl="0"/>
            <a:r>
              <a:rPr lang="pl-PL" dirty="0"/>
              <a:t>TNR 40 pkt</a:t>
            </a:r>
          </a:p>
          <a:p>
            <a:pPr lvl="0"/>
            <a:r>
              <a:rPr lang="pl-PL" dirty="0"/>
              <a:t>Nagłówek 5 </a:t>
            </a:r>
          </a:p>
          <a:p>
            <a:pPr lvl="0"/>
            <a:r>
              <a:rPr lang="pl-PL" dirty="0"/>
              <a:t>TNR 40 pkt</a:t>
            </a:r>
          </a:p>
          <a:p>
            <a:pPr lvl="0"/>
            <a:endParaRPr lang="pl-PL" dirty="0"/>
          </a:p>
        </p:txBody>
      </p:sp>
      <p:sp>
        <p:nvSpPr>
          <p:cNvPr id="27" name="Symbol zastępczy tekstu 26">
            <a:extLst>
              <a:ext uri="{FF2B5EF4-FFF2-40B4-BE49-F238E27FC236}">
                <a16:creationId xmlns:a16="http://schemas.microsoft.com/office/drawing/2014/main" id="{5835F377-7391-1246-3FC0-5C6BC2644A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0000" y="1689904"/>
            <a:ext cx="4680000" cy="39419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/>
          </a:p>
          <a:p>
            <a:pPr lvl="0"/>
            <a:endParaRPr lang="pl-PL" dirty="0"/>
          </a:p>
        </p:txBody>
      </p:sp>
      <p:sp>
        <p:nvSpPr>
          <p:cNvPr id="3" name="Symbol zastępczy tekstu 24">
            <a:extLst>
              <a:ext uri="{FF2B5EF4-FFF2-40B4-BE49-F238E27FC236}">
                <a16:creationId xmlns:a16="http://schemas.microsoft.com/office/drawing/2014/main" id="{265BE67B-1ACC-A829-FD63-5B2A5D03F2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6262156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accent4"/>
                </a:solidFill>
              </a:defRPr>
            </a:lvl1pPr>
          </a:lstStyle>
          <a:p>
            <a:pPr lvl="0"/>
            <a:r>
              <a:rPr lang="pl-PL" dirty="0"/>
              <a:t>Źródło: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9D278334-1572-9678-8F36-A78596A03170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5" name="Obiekt 4">
              <a:extLst>
                <a:ext uri="{FF2B5EF4-FFF2-40B4-BE49-F238E27FC236}">
                  <a16:creationId xmlns:a16="http://schemas.microsoft.com/office/drawing/2014/main" id="{76C115D2-720A-B042-AC30-556F93865B9A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809968637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5" name="Obiekt 4">
                          <a:extLst>
                            <a:ext uri="{FF2B5EF4-FFF2-40B4-BE49-F238E27FC236}">
                              <a16:creationId xmlns:a16="http://schemas.microsoft.com/office/drawing/2014/main" id="{76C115D2-720A-B042-AC30-556F93865B9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" name="Grafika 5">
              <a:extLst>
                <a:ext uri="{FF2B5EF4-FFF2-40B4-BE49-F238E27FC236}">
                  <a16:creationId xmlns:a16="http://schemas.microsoft.com/office/drawing/2014/main" id="{F7AAA795-EA30-CC32-C642-D34AC391FA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3042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_6 tekst infografika ko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wal 15">
            <a:extLst>
              <a:ext uri="{FF2B5EF4-FFF2-40B4-BE49-F238E27FC236}">
                <a16:creationId xmlns:a16="http://schemas.microsoft.com/office/drawing/2014/main" id="{0805EE09-CE1A-5843-F0F3-531F5D25E687}"/>
              </a:ext>
            </a:extLst>
          </p:cNvPr>
          <p:cNvSpPr/>
          <p:nvPr userDrawn="1"/>
        </p:nvSpPr>
        <p:spPr>
          <a:xfrm>
            <a:off x="6120000" y="720000"/>
            <a:ext cx="1620000" cy="162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ymbol zastępczy tekstu 16">
            <a:extLst>
              <a:ext uri="{FF2B5EF4-FFF2-40B4-BE49-F238E27FC236}">
                <a16:creationId xmlns:a16="http://schemas.microsoft.com/office/drawing/2014/main" id="{E987F585-94E9-DE59-4472-77DD53F4DE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0000" y="1097930"/>
            <a:ext cx="1620000" cy="911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100</a:t>
            </a:r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2C256728-C660-8586-A29F-3326B4C094CE}"/>
              </a:ext>
            </a:extLst>
          </p:cNvPr>
          <p:cNvSpPr/>
          <p:nvPr userDrawn="1"/>
        </p:nvSpPr>
        <p:spPr>
          <a:xfrm>
            <a:off x="6120000" y="2751564"/>
            <a:ext cx="1620000" cy="162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2EA2A9FE-E133-723E-CEB4-8CAA4EA9BB8F}"/>
              </a:ext>
            </a:extLst>
          </p:cNvPr>
          <p:cNvSpPr/>
          <p:nvPr userDrawn="1"/>
        </p:nvSpPr>
        <p:spPr>
          <a:xfrm>
            <a:off x="6120000" y="4720774"/>
            <a:ext cx="1620000" cy="162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ymbol zastępczy tekstu 16">
            <a:extLst>
              <a:ext uri="{FF2B5EF4-FFF2-40B4-BE49-F238E27FC236}">
                <a16:creationId xmlns:a16="http://schemas.microsoft.com/office/drawing/2014/main" id="{E4683ACC-64CF-6321-F580-946B803B1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000" y="3128330"/>
            <a:ext cx="1620000" cy="911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spc="-1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44 pkt</a:t>
            </a:r>
          </a:p>
        </p:txBody>
      </p:sp>
      <p:sp>
        <p:nvSpPr>
          <p:cNvPr id="25" name="Symbol zastępczy tekstu 16">
            <a:extLst>
              <a:ext uri="{FF2B5EF4-FFF2-40B4-BE49-F238E27FC236}">
                <a16:creationId xmlns:a16="http://schemas.microsoft.com/office/drawing/2014/main" id="{28E9D539-C3DE-22D9-6B47-213505611A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0000" y="5097530"/>
            <a:ext cx="1620000" cy="911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100</a:t>
            </a:r>
          </a:p>
        </p:txBody>
      </p:sp>
      <p:sp>
        <p:nvSpPr>
          <p:cNvPr id="27" name="Symbol zastępczy tekstu 26">
            <a:extLst>
              <a:ext uri="{FF2B5EF4-FFF2-40B4-BE49-F238E27FC236}">
                <a16:creationId xmlns:a16="http://schemas.microsoft.com/office/drawing/2014/main" id="{CA735CC5-B218-C0B3-E444-8073DB4111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0000" y="1323458"/>
            <a:ext cx="3074988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pl-PL" dirty="0"/>
              <a:t>Opis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  <a:br>
              <a:rPr lang="pl-PL" dirty="0"/>
            </a:br>
            <a:r>
              <a:rPr lang="pl-PL" dirty="0"/>
              <a:t>Opis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endParaRPr lang="pl-PL" dirty="0"/>
          </a:p>
        </p:txBody>
      </p:sp>
      <p:sp>
        <p:nvSpPr>
          <p:cNvPr id="28" name="Symbol zastępczy tekstu 26">
            <a:extLst>
              <a:ext uri="{FF2B5EF4-FFF2-40B4-BE49-F238E27FC236}">
                <a16:creationId xmlns:a16="http://schemas.microsoft.com/office/drawing/2014/main" id="{240A2479-ABE3-D53D-C54F-77899D8B5D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00000" y="3353858"/>
            <a:ext cx="3074988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pl-PL" dirty="0"/>
              <a:t>Opis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  <a:br>
              <a:rPr lang="pl-PL" dirty="0"/>
            </a:br>
            <a:r>
              <a:rPr lang="pl-PL" dirty="0"/>
              <a:t>Opis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endParaRPr lang="pl-PL" dirty="0"/>
          </a:p>
        </p:txBody>
      </p:sp>
      <p:sp>
        <p:nvSpPr>
          <p:cNvPr id="29" name="Symbol zastępczy tekstu 26">
            <a:extLst>
              <a:ext uri="{FF2B5EF4-FFF2-40B4-BE49-F238E27FC236}">
                <a16:creationId xmlns:a16="http://schemas.microsoft.com/office/drawing/2014/main" id="{EA177C6F-5F48-0F6D-894F-4BDC52A7F2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00000" y="5323058"/>
            <a:ext cx="3074988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pl-PL" dirty="0"/>
              <a:t>Opis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  <a:br>
              <a:rPr lang="pl-PL" dirty="0"/>
            </a:br>
            <a:r>
              <a:rPr lang="pl-PL" dirty="0"/>
              <a:t>Opis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endParaRPr lang="pl-PL" dirty="0"/>
          </a:p>
        </p:txBody>
      </p:sp>
      <p:sp>
        <p:nvSpPr>
          <p:cNvPr id="2" name="Symbol zastępczy tekstu 16">
            <a:extLst>
              <a:ext uri="{FF2B5EF4-FFF2-40B4-BE49-F238E27FC236}">
                <a16:creationId xmlns:a16="http://schemas.microsoft.com/office/drawing/2014/main" id="{340B8E3B-4E24-574C-8E1F-896825C68B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8" y="599062"/>
            <a:ext cx="5122863" cy="1120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latin typeface="+mj-lt"/>
              </a:defRPr>
            </a:lvl1pPr>
          </a:lstStyle>
          <a:p>
            <a:pPr lvl="0"/>
            <a:r>
              <a:rPr lang="pl-PL" dirty="0"/>
              <a:t>Nagłówek 4 TNR 36 pkt</a:t>
            </a:r>
          </a:p>
          <a:p>
            <a:pPr lvl="0"/>
            <a:r>
              <a:rPr lang="pl-PL" dirty="0"/>
              <a:t>Nagłówek 4 TNR 36 pkt</a:t>
            </a:r>
          </a:p>
          <a:p>
            <a:pPr lvl="0"/>
            <a:endParaRPr lang="pl-PL" dirty="0"/>
          </a:p>
        </p:txBody>
      </p:sp>
      <p:sp>
        <p:nvSpPr>
          <p:cNvPr id="3" name="Symbol zastępczy tekstu 18">
            <a:extLst>
              <a:ext uri="{FF2B5EF4-FFF2-40B4-BE49-F238E27FC236}">
                <a16:creationId xmlns:a16="http://schemas.microsoft.com/office/drawing/2014/main" id="{DDD9DBD4-1F57-2406-877C-4CABC830A5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1" y="2305280"/>
            <a:ext cx="5122863" cy="233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400">
                <a:solidFill>
                  <a:schemeClr val="accent4"/>
                </a:solidFill>
              </a:defRPr>
            </a:lvl1pPr>
          </a:lstStyle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endParaRPr lang="pl-PL" dirty="0"/>
          </a:p>
          <a:p>
            <a:pPr lvl="0"/>
            <a:endParaRPr lang="pl-PL" dirty="0"/>
          </a:p>
        </p:txBody>
      </p:sp>
      <p:sp>
        <p:nvSpPr>
          <p:cNvPr id="4" name="Symbol zastępczy tekstu 22">
            <a:extLst>
              <a:ext uri="{FF2B5EF4-FFF2-40B4-BE49-F238E27FC236}">
                <a16:creationId xmlns:a16="http://schemas.microsoft.com/office/drawing/2014/main" id="{61931B63-AD66-BFCB-3B4B-D2AD95D5A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1" y="4721062"/>
            <a:ext cx="5122863" cy="439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Arial 10 pkt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CE901726-BF19-2DC3-DA0A-3C0E9B4609D9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7" name="Obiekt 6">
              <a:extLst>
                <a:ext uri="{FF2B5EF4-FFF2-40B4-BE49-F238E27FC236}">
                  <a16:creationId xmlns:a16="http://schemas.microsoft.com/office/drawing/2014/main" id="{DC53F579-FEBA-CC2E-0CC7-CD60C74319A5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809968637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7" name="Obiekt 6">
                          <a:extLst>
                            <a:ext uri="{FF2B5EF4-FFF2-40B4-BE49-F238E27FC236}">
                              <a16:creationId xmlns:a16="http://schemas.microsoft.com/office/drawing/2014/main" id="{DC53F579-FEBA-CC2E-0CC7-CD60C74319A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Grafika 7">
              <a:extLst>
                <a:ext uri="{FF2B5EF4-FFF2-40B4-BE49-F238E27FC236}">
                  <a16:creationId xmlns:a16="http://schemas.microsoft.com/office/drawing/2014/main" id="{31BC79A2-BBE3-DD32-42AB-5E6DD12B55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832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_7  infografika ko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id="{7D3D158E-E3A3-D809-B2B6-E19E66350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5767" y="331974"/>
            <a:ext cx="5288785" cy="1120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latin typeface="+mj-lt"/>
              </a:defRPr>
            </a:lvl1pPr>
          </a:lstStyle>
          <a:p>
            <a:pPr lvl="0"/>
            <a:r>
              <a:rPr lang="pl-PL" dirty="0"/>
              <a:t>Nagłówek 4 TNR 36 pkt</a:t>
            </a:r>
          </a:p>
          <a:p>
            <a:pPr lvl="0"/>
            <a:r>
              <a:rPr lang="pl-PL" dirty="0"/>
              <a:t>Nagłówek 4 TNR 36 pkt</a:t>
            </a:r>
          </a:p>
          <a:p>
            <a:pPr lvl="0"/>
            <a:endParaRPr lang="pl-PL" dirty="0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98FC9177-F650-736B-E59E-7D3518248372}"/>
              </a:ext>
            </a:extLst>
          </p:cNvPr>
          <p:cNvSpPr/>
          <p:nvPr userDrawn="1"/>
        </p:nvSpPr>
        <p:spPr>
          <a:xfrm>
            <a:off x="772378" y="2378471"/>
            <a:ext cx="1620000" cy="162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6">
            <a:extLst>
              <a:ext uri="{FF2B5EF4-FFF2-40B4-BE49-F238E27FC236}">
                <a16:creationId xmlns:a16="http://schemas.microsoft.com/office/drawing/2014/main" id="{0722EEB4-8037-642B-D43E-643A2CE940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2376" y="2756401"/>
            <a:ext cx="1620000" cy="911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100</a:t>
            </a:r>
          </a:p>
        </p:txBody>
      </p:sp>
      <p:sp>
        <p:nvSpPr>
          <p:cNvPr id="10" name="Symbol zastępczy tekstu 26">
            <a:extLst>
              <a:ext uri="{FF2B5EF4-FFF2-40B4-BE49-F238E27FC236}">
                <a16:creationId xmlns:a16="http://schemas.microsoft.com/office/drawing/2014/main" id="{49BA1760-DD33-3F77-8C7D-23655D68F8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376" y="4365484"/>
            <a:ext cx="180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Opis </a:t>
            </a:r>
            <a:br>
              <a:rPr lang="pl-PL" dirty="0"/>
            </a:br>
            <a:r>
              <a:rPr lang="pl-PL" dirty="0"/>
              <a:t>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  <a:br>
              <a:rPr lang="pl-PL" dirty="0"/>
            </a:br>
            <a:endParaRPr lang="pl-PL" dirty="0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2BBBB9B6-FF7A-41C8-8912-A210671714FF}"/>
              </a:ext>
            </a:extLst>
          </p:cNvPr>
          <p:cNvSpPr/>
          <p:nvPr userDrawn="1"/>
        </p:nvSpPr>
        <p:spPr>
          <a:xfrm>
            <a:off x="2932378" y="2378471"/>
            <a:ext cx="1620000" cy="1620000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tekstu 16">
            <a:extLst>
              <a:ext uri="{FF2B5EF4-FFF2-40B4-BE49-F238E27FC236}">
                <a16:creationId xmlns:a16="http://schemas.microsoft.com/office/drawing/2014/main" id="{26ADDE21-BCAD-4F3D-03C4-808B427684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32376" y="2756401"/>
            <a:ext cx="1620000" cy="911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80</a:t>
            </a:r>
          </a:p>
        </p:txBody>
      </p:sp>
      <p:sp>
        <p:nvSpPr>
          <p:cNvPr id="13" name="Symbol zastępczy tekstu 26">
            <a:extLst>
              <a:ext uri="{FF2B5EF4-FFF2-40B4-BE49-F238E27FC236}">
                <a16:creationId xmlns:a16="http://schemas.microsoft.com/office/drawing/2014/main" id="{7589AD6E-AB3A-7CD2-C6CE-692D6F1D1FB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32376" y="4365484"/>
            <a:ext cx="180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Opis </a:t>
            </a:r>
            <a:br>
              <a:rPr lang="pl-PL" dirty="0"/>
            </a:br>
            <a:r>
              <a:rPr lang="pl-PL" dirty="0"/>
              <a:t>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  <a:br>
              <a:rPr lang="pl-PL" dirty="0"/>
            </a:br>
            <a:endParaRPr lang="pl-PL" dirty="0"/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9A3B3534-F732-AA85-3599-E7FA5BB6BCB9}"/>
              </a:ext>
            </a:extLst>
          </p:cNvPr>
          <p:cNvSpPr/>
          <p:nvPr userDrawn="1"/>
        </p:nvSpPr>
        <p:spPr>
          <a:xfrm>
            <a:off x="5092378" y="2378471"/>
            <a:ext cx="1620000" cy="1620000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700B89CA-591D-13DD-5B24-50CB4685CA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92376" y="2756401"/>
            <a:ext cx="1620000" cy="911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70</a:t>
            </a:r>
          </a:p>
        </p:txBody>
      </p:sp>
      <p:sp>
        <p:nvSpPr>
          <p:cNvPr id="16" name="Symbol zastępczy tekstu 26">
            <a:extLst>
              <a:ext uri="{FF2B5EF4-FFF2-40B4-BE49-F238E27FC236}">
                <a16:creationId xmlns:a16="http://schemas.microsoft.com/office/drawing/2014/main" id="{1056C6AD-5F15-A2C3-1E3C-4B8E5FEFC9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92376" y="4365484"/>
            <a:ext cx="180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Opis </a:t>
            </a:r>
            <a:br>
              <a:rPr lang="pl-PL" dirty="0"/>
            </a:br>
            <a:r>
              <a:rPr lang="pl-PL" dirty="0"/>
              <a:t>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  <a:br>
              <a:rPr lang="pl-PL" dirty="0"/>
            </a:br>
            <a:endParaRPr lang="pl-PL" dirty="0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7E65058C-20C7-EE20-69FE-431D4818D5F6}"/>
              </a:ext>
            </a:extLst>
          </p:cNvPr>
          <p:cNvSpPr/>
          <p:nvPr userDrawn="1"/>
        </p:nvSpPr>
        <p:spPr>
          <a:xfrm>
            <a:off x="7252378" y="2378471"/>
            <a:ext cx="1620000" cy="162000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ymbol zastępczy tekstu 16">
            <a:extLst>
              <a:ext uri="{FF2B5EF4-FFF2-40B4-BE49-F238E27FC236}">
                <a16:creationId xmlns:a16="http://schemas.microsoft.com/office/drawing/2014/main" id="{5C3E10D5-9E8E-1EBA-C5EC-1456B81166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52376" y="2756401"/>
            <a:ext cx="1620000" cy="911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60</a:t>
            </a:r>
          </a:p>
        </p:txBody>
      </p:sp>
      <p:sp>
        <p:nvSpPr>
          <p:cNvPr id="19" name="Symbol zastępczy tekstu 26">
            <a:extLst>
              <a:ext uri="{FF2B5EF4-FFF2-40B4-BE49-F238E27FC236}">
                <a16:creationId xmlns:a16="http://schemas.microsoft.com/office/drawing/2014/main" id="{72C90080-2FA1-028E-D1AF-2CD1F07341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52376" y="4365484"/>
            <a:ext cx="180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Opis </a:t>
            </a:r>
            <a:br>
              <a:rPr lang="pl-PL" dirty="0"/>
            </a:br>
            <a:r>
              <a:rPr lang="pl-PL" dirty="0"/>
              <a:t>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  <a:br>
              <a:rPr lang="pl-PL" dirty="0"/>
            </a:br>
            <a:endParaRPr lang="pl-PL" dirty="0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059B5D82-9B38-111F-0E7B-D8DBFE1F8BFB}"/>
              </a:ext>
            </a:extLst>
          </p:cNvPr>
          <p:cNvSpPr/>
          <p:nvPr userDrawn="1"/>
        </p:nvSpPr>
        <p:spPr>
          <a:xfrm>
            <a:off x="9412378" y="2378471"/>
            <a:ext cx="1620000" cy="16200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ymbol zastępczy tekstu 16">
            <a:extLst>
              <a:ext uri="{FF2B5EF4-FFF2-40B4-BE49-F238E27FC236}">
                <a16:creationId xmlns:a16="http://schemas.microsoft.com/office/drawing/2014/main" id="{C875028A-2795-BDE2-09EA-47705EA584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12376" y="2756401"/>
            <a:ext cx="1620000" cy="911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50</a:t>
            </a:r>
          </a:p>
        </p:txBody>
      </p:sp>
      <p:sp>
        <p:nvSpPr>
          <p:cNvPr id="22" name="Symbol zastępczy tekstu 26">
            <a:extLst>
              <a:ext uri="{FF2B5EF4-FFF2-40B4-BE49-F238E27FC236}">
                <a16:creationId xmlns:a16="http://schemas.microsoft.com/office/drawing/2014/main" id="{6A1126D4-C839-4F30-9AF6-D85CC9C355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12376" y="4365484"/>
            <a:ext cx="180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Opis </a:t>
            </a:r>
            <a:br>
              <a:rPr lang="pl-PL" dirty="0"/>
            </a:br>
            <a:r>
              <a:rPr lang="pl-PL" dirty="0"/>
              <a:t>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4">
            <a:extLst>
              <a:ext uri="{FF2B5EF4-FFF2-40B4-BE49-F238E27FC236}">
                <a16:creationId xmlns:a16="http://schemas.microsoft.com/office/drawing/2014/main" id="{E352DE54-2338-E648-3EB7-3C534704505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0" y="6262156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accent4"/>
                </a:solidFill>
              </a:defRPr>
            </a:lvl1pPr>
          </a:lstStyle>
          <a:p>
            <a:pPr lvl="0"/>
            <a:r>
              <a:rPr lang="pl-PL" dirty="0"/>
              <a:t>Źródło: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A46EB283-3964-3782-3ED2-9EAAE92339BC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5" name="Obiekt 4">
              <a:extLst>
                <a:ext uri="{FF2B5EF4-FFF2-40B4-BE49-F238E27FC236}">
                  <a16:creationId xmlns:a16="http://schemas.microsoft.com/office/drawing/2014/main" id="{38ED08A6-ADA2-04C3-ED40-A36C41F7C155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809968637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5" name="Obiekt 4">
                          <a:extLst>
                            <a:ext uri="{FF2B5EF4-FFF2-40B4-BE49-F238E27FC236}">
                              <a16:creationId xmlns:a16="http://schemas.microsoft.com/office/drawing/2014/main" id="{38ED08A6-ADA2-04C3-ED40-A36C41F7C15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" name="Grafika 6">
              <a:extLst>
                <a:ext uri="{FF2B5EF4-FFF2-40B4-BE49-F238E27FC236}">
                  <a16:creationId xmlns:a16="http://schemas.microsoft.com/office/drawing/2014/main" id="{D4285531-41E4-A644-3C5C-13C59EE8B4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0879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_8 infografika koł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wal 11">
            <a:extLst>
              <a:ext uri="{FF2B5EF4-FFF2-40B4-BE49-F238E27FC236}">
                <a16:creationId xmlns:a16="http://schemas.microsoft.com/office/drawing/2014/main" id="{E9143606-E9E3-B072-DE79-A869BCBF6411}"/>
              </a:ext>
            </a:extLst>
          </p:cNvPr>
          <p:cNvSpPr/>
          <p:nvPr userDrawn="1"/>
        </p:nvSpPr>
        <p:spPr>
          <a:xfrm>
            <a:off x="6124473" y="1990871"/>
            <a:ext cx="2160000" cy="216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ymbol zastępczy tekstu 26">
            <a:extLst>
              <a:ext uri="{FF2B5EF4-FFF2-40B4-BE49-F238E27FC236}">
                <a16:creationId xmlns:a16="http://schemas.microsoft.com/office/drawing/2014/main" id="{4B1BE402-6B22-B28B-30E0-BD5831958D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88455" y="4517884"/>
            <a:ext cx="1800000" cy="4037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pl-PL" dirty="0"/>
              <a:t>Opis</a:t>
            </a:r>
            <a:br>
              <a:rPr lang="pl-PL" dirty="0"/>
            </a:br>
            <a:endParaRPr lang="pl-PL" dirty="0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6B0FDE52-0671-E9E3-B6BD-4FABF7A7BDC6}"/>
              </a:ext>
            </a:extLst>
          </p:cNvPr>
          <p:cNvSpPr/>
          <p:nvPr userDrawn="1"/>
        </p:nvSpPr>
        <p:spPr>
          <a:xfrm>
            <a:off x="8718573" y="2710871"/>
            <a:ext cx="1440000" cy="144000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ymbol zastępczy tekstu 26">
            <a:extLst>
              <a:ext uri="{FF2B5EF4-FFF2-40B4-BE49-F238E27FC236}">
                <a16:creationId xmlns:a16="http://schemas.microsoft.com/office/drawing/2014/main" id="{AF8B0852-8345-305A-AF7D-A96B3A6004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18573" y="4517884"/>
            <a:ext cx="1440000" cy="4037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04C7C934-5EFF-94BE-8551-30D590F830AE}"/>
              </a:ext>
            </a:extLst>
          </p:cNvPr>
          <p:cNvSpPr/>
          <p:nvPr userDrawn="1"/>
        </p:nvSpPr>
        <p:spPr>
          <a:xfrm>
            <a:off x="10698573" y="3430871"/>
            <a:ext cx="720000" cy="720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ymbol zastępczy tekstu 26">
            <a:extLst>
              <a:ext uri="{FF2B5EF4-FFF2-40B4-BE49-F238E27FC236}">
                <a16:creationId xmlns:a16="http://schemas.microsoft.com/office/drawing/2014/main" id="{00386EF7-AD46-38F1-DCD4-E68CAE5290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98573" y="4517884"/>
            <a:ext cx="1260000" cy="4037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pl-PL" dirty="0"/>
              <a:t>Opis </a:t>
            </a:r>
          </a:p>
        </p:txBody>
      </p:sp>
      <p:sp>
        <p:nvSpPr>
          <p:cNvPr id="21" name="Symbol zastępczy tekstu 26">
            <a:extLst>
              <a:ext uri="{FF2B5EF4-FFF2-40B4-BE49-F238E27FC236}">
                <a16:creationId xmlns:a16="http://schemas.microsoft.com/office/drawing/2014/main" id="{0A70C025-C7A9-30DC-2D05-95C9440159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8455" y="4957154"/>
            <a:ext cx="1800000" cy="4037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pl-PL" dirty="0"/>
              <a:t>Dane liczbowe</a:t>
            </a:r>
          </a:p>
        </p:txBody>
      </p:sp>
      <p:sp>
        <p:nvSpPr>
          <p:cNvPr id="22" name="Symbol zastępczy tekstu 26">
            <a:extLst>
              <a:ext uri="{FF2B5EF4-FFF2-40B4-BE49-F238E27FC236}">
                <a16:creationId xmlns:a16="http://schemas.microsoft.com/office/drawing/2014/main" id="{647F16C2-39F4-E379-A4A3-F118FB1273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18573" y="4957154"/>
            <a:ext cx="1440000" cy="4037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pl-PL" dirty="0"/>
              <a:t>Dane liczbowe</a:t>
            </a:r>
          </a:p>
        </p:txBody>
      </p:sp>
      <p:sp>
        <p:nvSpPr>
          <p:cNvPr id="23" name="Symbol zastępczy tekstu 26">
            <a:extLst>
              <a:ext uri="{FF2B5EF4-FFF2-40B4-BE49-F238E27FC236}">
                <a16:creationId xmlns:a16="http://schemas.microsoft.com/office/drawing/2014/main" id="{EBEDBBBF-3404-6978-6A7F-6653260CE4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698573" y="4957154"/>
            <a:ext cx="1260000" cy="4037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pl-PL" dirty="0"/>
              <a:t>Dane liczbowe</a:t>
            </a:r>
          </a:p>
        </p:txBody>
      </p:sp>
      <p:sp>
        <p:nvSpPr>
          <p:cNvPr id="2" name="Symbol zastępczy tekstu 16">
            <a:extLst>
              <a:ext uri="{FF2B5EF4-FFF2-40B4-BE49-F238E27FC236}">
                <a16:creationId xmlns:a16="http://schemas.microsoft.com/office/drawing/2014/main" id="{5505E052-2304-A12B-72F9-78D2109FD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8" y="811492"/>
            <a:ext cx="11497040" cy="1120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4800">
                <a:latin typeface="+mj-lt"/>
              </a:defRPr>
            </a:lvl1pPr>
          </a:lstStyle>
          <a:p>
            <a:pPr lvl="0"/>
            <a:r>
              <a:rPr lang="pl-PL" dirty="0"/>
              <a:t>Nagłówek 1 TNR 48 pkt</a:t>
            </a:r>
          </a:p>
          <a:p>
            <a:pPr lvl="0"/>
            <a:endParaRPr lang="pl-PL" dirty="0"/>
          </a:p>
        </p:txBody>
      </p:sp>
      <p:sp>
        <p:nvSpPr>
          <p:cNvPr id="3" name="Symbol zastępczy tekstu 18">
            <a:extLst>
              <a:ext uri="{FF2B5EF4-FFF2-40B4-BE49-F238E27FC236}">
                <a16:creationId xmlns:a16="http://schemas.microsoft.com/office/drawing/2014/main" id="{BDADACDC-40ED-6A64-837B-B68FE18EC7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1" y="2564008"/>
            <a:ext cx="5122863" cy="22663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endParaRPr lang="pl-PL" dirty="0"/>
          </a:p>
          <a:p>
            <a:pPr lvl="0"/>
            <a:endParaRPr lang="pl-PL" dirty="0"/>
          </a:p>
        </p:txBody>
      </p:sp>
      <p:sp>
        <p:nvSpPr>
          <p:cNvPr id="4" name="Symbol zastępczy tekstu 22">
            <a:extLst>
              <a:ext uri="{FF2B5EF4-FFF2-40B4-BE49-F238E27FC236}">
                <a16:creationId xmlns:a16="http://schemas.microsoft.com/office/drawing/2014/main" id="{CD3CEC9E-4EE9-F3E8-854E-B3C2253DE5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1" y="4933492"/>
            <a:ext cx="5122863" cy="439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Arial 10 pkt</a:t>
            </a:r>
          </a:p>
        </p:txBody>
      </p:sp>
      <p:sp>
        <p:nvSpPr>
          <p:cNvPr id="5" name="Symbol zastępczy tekstu 16">
            <a:extLst>
              <a:ext uri="{FF2B5EF4-FFF2-40B4-BE49-F238E27FC236}">
                <a16:creationId xmlns:a16="http://schemas.microsoft.com/office/drawing/2014/main" id="{1398FFA0-E14B-694A-B875-B0330E106C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84745" y="2642775"/>
            <a:ext cx="1620000" cy="9117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A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id="{351B25AA-286A-E896-1EA6-7AEB3E2568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18573" y="3019315"/>
            <a:ext cx="1440000" cy="7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B</a:t>
            </a:r>
          </a:p>
        </p:txBody>
      </p:sp>
      <p:sp>
        <p:nvSpPr>
          <p:cNvPr id="8" name="Symbol zastępczy tekstu 16">
            <a:extLst>
              <a:ext uri="{FF2B5EF4-FFF2-40B4-BE49-F238E27FC236}">
                <a16:creationId xmlns:a16="http://schemas.microsoft.com/office/drawing/2014/main" id="{D1676892-C05E-4DEC-18C6-240F5182E4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98573" y="3500362"/>
            <a:ext cx="720000" cy="604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C</a:t>
            </a:r>
          </a:p>
        </p:txBody>
      </p:sp>
      <p:sp>
        <p:nvSpPr>
          <p:cNvPr id="7" name="Symbol zastępczy tekstu 24">
            <a:extLst>
              <a:ext uri="{FF2B5EF4-FFF2-40B4-BE49-F238E27FC236}">
                <a16:creationId xmlns:a16="http://schemas.microsoft.com/office/drawing/2014/main" id="{24FD8881-10A6-C029-662E-FC0FAB1643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6262156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accent4"/>
                </a:solidFill>
              </a:defRPr>
            </a:lvl1pPr>
          </a:lstStyle>
          <a:p>
            <a:pPr lvl="0"/>
            <a:r>
              <a:rPr lang="pl-PL" dirty="0"/>
              <a:t>Źródło: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63D3FF2D-378E-6C31-5977-7DB1BB580051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11" name="Obiekt 10">
              <a:extLst>
                <a:ext uri="{FF2B5EF4-FFF2-40B4-BE49-F238E27FC236}">
                  <a16:creationId xmlns:a16="http://schemas.microsoft.com/office/drawing/2014/main" id="{1A39F9AC-6C39-836F-ED23-001D4A769A31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809968637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11" name="Obiekt 10">
                          <a:extLst>
                            <a:ext uri="{FF2B5EF4-FFF2-40B4-BE49-F238E27FC236}">
                              <a16:creationId xmlns:a16="http://schemas.microsoft.com/office/drawing/2014/main" id="{1A39F9AC-6C39-836F-ED23-001D4A769A3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EEF5637F-23D7-E7A9-9F27-C10646336A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8818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_9 wyk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6">
            <a:extLst>
              <a:ext uri="{FF2B5EF4-FFF2-40B4-BE49-F238E27FC236}">
                <a16:creationId xmlns:a16="http://schemas.microsoft.com/office/drawing/2014/main" id="{D5F45B68-FBF1-5C6B-D6BF-0124EFD980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8" y="811493"/>
            <a:ext cx="5122863" cy="1120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latin typeface="+mj-lt"/>
              </a:defRPr>
            </a:lvl1pPr>
          </a:lstStyle>
          <a:p>
            <a:pPr lvl="0"/>
            <a:r>
              <a:rPr lang="pl-PL" dirty="0"/>
              <a:t>Nagłówek 4 TNR 36 pkt</a:t>
            </a:r>
            <a:br>
              <a:rPr lang="pl-PL" dirty="0"/>
            </a:br>
            <a:r>
              <a:rPr lang="pl-PL" dirty="0"/>
              <a:t>Nagłówek 4 TNR 36 pkt</a:t>
            </a:r>
          </a:p>
          <a:p>
            <a:pPr lvl="0"/>
            <a:endParaRPr lang="pl-PL" dirty="0"/>
          </a:p>
        </p:txBody>
      </p:sp>
      <p:sp>
        <p:nvSpPr>
          <p:cNvPr id="3" name="Symbol zastępczy tekstu 18">
            <a:extLst>
              <a:ext uri="{FF2B5EF4-FFF2-40B4-BE49-F238E27FC236}">
                <a16:creationId xmlns:a16="http://schemas.microsoft.com/office/drawing/2014/main" id="{FEE648BE-5E3B-D221-F800-1617D9FCBD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1" y="2564010"/>
            <a:ext cx="5122863" cy="233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endParaRPr lang="pl-PL" dirty="0"/>
          </a:p>
          <a:p>
            <a:pPr lvl="0"/>
            <a:endParaRPr lang="pl-PL" dirty="0"/>
          </a:p>
        </p:txBody>
      </p:sp>
      <p:sp>
        <p:nvSpPr>
          <p:cNvPr id="4" name="Symbol zastępczy tekstu 22">
            <a:extLst>
              <a:ext uri="{FF2B5EF4-FFF2-40B4-BE49-F238E27FC236}">
                <a16:creationId xmlns:a16="http://schemas.microsoft.com/office/drawing/2014/main" id="{DCBA827B-005A-2824-2C46-4E5EF4BA72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1" y="4933493"/>
            <a:ext cx="5122863" cy="439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Arial 10 pkt</a:t>
            </a:r>
          </a:p>
        </p:txBody>
      </p:sp>
      <p:sp>
        <p:nvSpPr>
          <p:cNvPr id="6" name="Symbol zastępczy wykresu 5">
            <a:extLst>
              <a:ext uri="{FF2B5EF4-FFF2-40B4-BE49-F238E27FC236}">
                <a16:creationId xmlns:a16="http://schemas.microsoft.com/office/drawing/2014/main" id="{FFC49D66-F8A1-D4AD-3333-8F61A60D02B4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96000" y="811493"/>
            <a:ext cx="5761038" cy="4082967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0" name="Symbol zastępczy tekstu 22">
            <a:extLst>
              <a:ext uri="{FF2B5EF4-FFF2-40B4-BE49-F238E27FC236}">
                <a16:creationId xmlns:a16="http://schemas.microsoft.com/office/drawing/2014/main" id="{8F14A77B-9834-1AD1-D410-68F3B6D346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933493"/>
            <a:ext cx="5122863" cy="439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Arial 10 pkt</a:t>
            </a:r>
          </a:p>
        </p:txBody>
      </p:sp>
      <p:sp>
        <p:nvSpPr>
          <p:cNvPr id="7" name="Symbol zastępczy tekstu 24">
            <a:extLst>
              <a:ext uri="{FF2B5EF4-FFF2-40B4-BE49-F238E27FC236}">
                <a16:creationId xmlns:a16="http://schemas.microsoft.com/office/drawing/2014/main" id="{44FB439D-3B64-3648-1F3F-B6BFB438ED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6262156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accent4"/>
                </a:solidFill>
              </a:defRPr>
            </a:lvl1pPr>
          </a:lstStyle>
          <a:p>
            <a:pPr lvl="0"/>
            <a:r>
              <a:rPr lang="pl-PL" dirty="0"/>
              <a:t>Źródło: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DEF11835-D1BC-F593-B333-DFEDE68012C5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9" name="Obiekt 8">
              <a:extLst>
                <a:ext uri="{FF2B5EF4-FFF2-40B4-BE49-F238E27FC236}">
                  <a16:creationId xmlns:a16="http://schemas.microsoft.com/office/drawing/2014/main" id="{4E37253F-A9E0-FE76-74D1-9E35BE39D0E8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809968637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9" name="Obiekt 8">
                          <a:extLst>
                            <a:ext uri="{FF2B5EF4-FFF2-40B4-BE49-F238E27FC236}">
                              <a16:creationId xmlns:a16="http://schemas.microsoft.com/office/drawing/2014/main" id="{4E37253F-A9E0-FE76-74D1-9E35BE39D0E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DA714EDF-6B6F-9551-C88C-8781F45BEE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8542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_wstaw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C3E51594-1CD7-2214-E184-0A2C28AA8C39}"/>
              </a:ext>
            </a:extLst>
          </p:cNvPr>
          <p:cNvSpPr/>
          <p:nvPr userDrawn="1"/>
        </p:nvSpPr>
        <p:spPr>
          <a:xfrm>
            <a:off x="8556171" y="0"/>
            <a:ext cx="36358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E9CDB06F-D69A-9BB7-E227-FA762CC6B4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9450" y="6502400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Podpis zdjęcia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sp>
        <p:nvSpPr>
          <p:cNvPr id="8" name="Symbol zastępczy obrazu 38">
            <a:extLst>
              <a:ext uri="{FF2B5EF4-FFF2-40B4-BE49-F238E27FC236}">
                <a16:creationId xmlns:a16="http://schemas.microsoft.com/office/drawing/2014/main" id="{245FB79F-0BE3-40A8-A330-A6F217770C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96349" y="5940425"/>
            <a:ext cx="126365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Logo </a:t>
            </a:r>
          </a:p>
        </p:txBody>
      </p:sp>
      <p:sp>
        <p:nvSpPr>
          <p:cNvPr id="9" name="Symbol zastępczy obrazu 38">
            <a:extLst>
              <a:ext uri="{FF2B5EF4-FFF2-40B4-BE49-F238E27FC236}">
                <a16:creationId xmlns:a16="http://schemas.microsoft.com/office/drawing/2014/main" id="{67A0B6E7-55E6-4333-D964-C3B46189C1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86518" y="5940425"/>
            <a:ext cx="126365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Logo 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A9EBE3DC-E382-2F31-BAA7-3F0BD47FD9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7335"/>
            <a:ext cx="2913207" cy="1247469"/>
          </a:xfrm>
          <a:prstGeom prst="rect">
            <a:avLst/>
          </a:prstGeom>
        </p:spPr>
      </p:pic>
      <p:pic>
        <p:nvPicPr>
          <p:cNvPr id="11" name="Symbol zastępczy obrazu 9">
            <a:extLst>
              <a:ext uri="{FF2B5EF4-FFF2-40B4-BE49-F238E27FC236}">
                <a16:creationId xmlns:a16="http://schemas.microsoft.com/office/drawing/2014/main" id="{ED120447-342A-0D16-D01F-CFDD3D2235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360000"/>
            <a:ext cx="6120000" cy="6120000"/>
          </a:xfrm>
          <a:prstGeom prst="rect">
            <a:avLst/>
          </a:prstGeom>
        </p:spPr>
      </p:pic>
      <p:sp>
        <p:nvSpPr>
          <p:cNvPr id="15" name="Symbol zastępczy tekstu 26">
            <a:extLst>
              <a:ext uri="{FF2B5EF4-FFF2-40B4-BE49-F238E27FC236}">
                <a16:creationId xmlns:a16="http://schemas.microsoft.com/office/drawing/2014/main" id="{E7FDCF8E-7795-DB34-018C-5AE035389F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2177100"/>
            <a:ext cx="5123225" cy="1358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Tytuł 1 TNR 48 pkt</a:t>
            </a:r>
            <a:br>
              <a:rPr lang="pl-PL" dirty="0"/>
            </a:br>
            <a:r>
              <a:rPr lang="pl-PL" dirty="0"/>
              <a:t>Tytuł 1 TNR 48 pkt</a:t>
            </a:r>
          </a:p>
        </p:txBody>
      </p:sp>
      <p:sp>
        <p:nvSpPr>
          <p:cNvPr id="16" name="Symbol zastępczy tekstu 28">
            <a:extLst>
              <a:ext uri="{FF2B5EF4-FFF2-40B4-BE49-F238E27FC236}">
                <a16:creationId xmlns:a16="http://schemas.microsoft.com/office/drawing/2014/main" id="{64763A38-1A1C-8CB5-2D87-215416A967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629" y="4259738"/>
            <a:ext cx="3600000" cy="64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 Black" panose="020B0A04020102020204" pitchFamily="34" charset="0"/>
              </a:defRPr>
            </a:lvl1pPr>
          </a:lstStyle>
          <a:p>
            <a:pPr lvl="0"/>
            <a:r>
              <a:rPr lang="pl-PL" dirty="0"/>
              <a:t>Tytuł 2 Arial Black 12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Tytuł 2 Arial Black 12 pkt</a:t>
            </a:r>
          </a:p>
          <a:p>
            <a:pPr lvl="0"/>
            <a:endParaRPr lang="pl-PL" dirty="0"/>
          </a:p>
        </p:txBody>
      </p:sp>
      <p:sp>
        <p:nvSpPr>
          <p:cNvPr id="17" name="Symbol zastępczy tekstu 32">
            <a:extLst>
              <a:ext uri="{FF2B5EF4-FFF2-40B4-BE49-F238E27FC236}">
                <a16:creationId xmlns:a16="http://schemas.microsoft.com/office/drawing/2014/main" id="{DFEA6D31-26DF-EEBC-F45E-126AF04648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624" y="5034725"/>
            <a:ext cx="2654020" cy="644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+mj-lt"/>
              </a:defRPr>
            </a:lvl2pPr>
          </a:lstStyle>
          <a:p>
            <a:pPr lvl="0"/>
            <a:r>
              <a:rPr lang="pl-PL" dirty="0"/>
              <a:t>Data Arial 12 pkt</a:t>
            </a:r>
          </a:p>
          <a:p>
            <a:pPr lvl="0"/>
            <a:endParaRPr lang="pl-PL" dirty="0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32C019BA-4A7C-22B8-C7BB-BB1E81AE9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" r="36026" b="-28477"/>
          <a:stretch/>
        </p:blipFill>
        <p:spPr>
          <a:xfrm>
            <a:off x="382357" y="6344675"/>
            <a:ext cx="1799272" cy="1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27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_9 wyk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6">
            <a:extLst>
              <a:ext uri="{FF2B5EF4-FFF2-40B4-BE49-F238E27FC236}">
                <a16:creationId xmlns:a16="http://schemas.microsoft.com/office/drawing/2014/main" id="{D5F45B68-FBF1-5C6B-D6BF-0124EFD980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8" y="811493"/>
            <a:ext cx="5122863" cy="1120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latin typeface="+mj-lt"/>
              </a:defRPr>
            </a:lvl1pPr>
          </a:lstStyle>
          <a:p>
            <a:pPr lvl="0"/>
            <a:r>
              <a:rPr lang="pl-PL" dirty="0"/>
              <a:t>Nagłówek 4 TNR 36 pkt</a:t>
            </a:r>
            <a:br>
              <a:rPr lang="pl-PL" dirty="0"/>
            </a:br>
            <a:r>
              <a:rPr lang="pl-PL" dirty="0"/>
              <a:t>Nagłówek 4 TNR 36 pkt</a:t>
            </a:r>
          </a:p>
          <a:p>
            <a:pPr lvl="0"/>
            <a:endParaRPr lang="pl-PL" dirty="0"/>
          </a:p>
        </p:txBody>
      </p:sp>
      <p:sp>
        <p:nvSpPr>
          <p:cNvPr id="3" name="Symbol zastępczy tekstu 18">
            <a:extLst>
              <a:ext uri="{FF2B5EF4-FFF2-40B4-BE49-F238E27FC236}">
                <a16:creationId xmlns:a16="http://schemas.microsoft.com/office/drawing/2014/main" id="{FEE648BE-5E3B-D221-F800-1617D9FCBD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1" y="2564010"/>
            <a:ext cx="5122863" cy="233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endParaRPr lang="pl-PL" dirty="0"/>
          </a:p>
          <a:p>
            <a:pPr lvl="0"/>
            <a:endParaRPr lang="pl-PL" dirty="0"/>
          </a:p>
        </p:txBody>
      </p:sp>
      <p:sp>
        <p:nvSpPr>
          <p:cNvPr id="7" name="Symbol zastępczy tekstu 24">
            <a:extLst>
              <a:ext uri="{FF2B5EF4-FFF2-40B4-BE49-F238E27FC236}">
                <a16:creationId xmlns:a16="http://schemas.microsoft.com/office/drawing/2014/main" id="{44FB439D-3B64-3648-1F3F-B6BFB438ED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6262156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accent4"/>
                </a:solidFill>
              </a:defRPr>
            </a:lvl1pPr>
          </a:lstStyle>
          <a:p>
            <a:pPr lvl="0"/>
            <a:r>
              <a:rPr lang="pl-PL" dirty="0"/>
              <a:t>Źródło: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DEF11835-D1BC-F593-B333-DFEDE68012C5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9" name="Obiekt 8">
              <a:extLst>
                <a:ext uri="{FF2B5EF4-FFF2-40B4-BE49-F238E27FC236}">
                  <a16:creationId xmlns:a16="http://schemas.microsoft.com/office/drawing/2014/main" id="{4E37253F-A9E0-FE76-74D1-9E35BE39D0E8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809968637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9" name="Obiekt 8">
                          <a:extLst>
                            <a:ext uri="{FF2B5EF4-FFF2-40B4-BE49-F238E27FC236}">
                              <a16:creationId xmlns:a16="http://schemas.microsoft.com/office/drawing/2014/main" id="{4E37253F-A9E0-FE76-74D1-9E35BE39D0E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DA714EDF-6B6F-9551-C88C-8781F45BEE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  <p:sp>
        <p:nvSpPr>
          <p:cNvPr id="5" name="Symbol zastępczy tabeli 5">
            <a:extLst>
              <a:ext uri="{FF2B5EF4-FFF2-40B4-BE49-F238E27FC236}">
                <a16:creationId xmlns:a16="http://schemas.microsoft.com/office/drawing/2014/main" id="{3DD93B46-0F04-586B-CC48-1622CE3F92F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096000" y="832147"/>
            <a:ext cx="5878513" cy="403701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tekstu 22">
            <a:extLst>
              <a:ext uri="{FF2B5EF4-FFF2-40B4-BE49-F238E27FC236}">
                <a16:creationId xmlns:a16="http://schemas.microsoft.com/office/drawing/2014/main" id="{2D3C408A-D8E9-4CEF-4FCC-2734B86228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1" y="4933493"/>
            <a:ext cx="5122863" cy="439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Arial 10 pkt</a:t>
            </a:r>
          </a:p>
        </p:txBody>
      </p:sp>
      <p:sp>
        <p:nvSpPr>
          <p:cNvPr id="12" name="Symbol zastępczy tekstu 22">
            <a:extLst>
              <a:ext uri="{FF2B5EF4-FFF2-40B4-BE49-F238E27FC236}">
                <a16:creationId xmlns:a16="http://schemas.microsoft.com/office/drawing/2014/main" id="{A8555ADA-4D26-064C-EB60-563A0F606C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933493"/>
            <a:ext cx="5122863" cy="439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Arial 10 pkt</a:t>
            </a:r>
          </a:p>
        </p:txBody>
      </p:sp>
    </p:spTree>
    <p:extLst>
      <p:ext uri="{BB962C8B-B14F-4D97-AF65-F5344CB8AC3E}">
        <p14:creationId xmlns:p14="http://schemas.microsoft.com/office/powerpoint/2010/main" val="3499934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_1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C3E51594-1CD7-2214-E184-0A2C28AA8C39}"/>
              </a:ext>
            </a:extLst>
          </p:cNvPr>
          <p:cNvSpPr/>
          <p:nvPr userDrawn="1"/>
        </p:nvSpPr>
        <p:spPr>
          <a:xfrm>
            <a:off x="8556171" y="0"/>
            <a:ext cx="36358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ymbol zastępczy obrazu 11">
            <a:extLst>
              <a:ext uri="{FF2B5EF4-FFF2-40B4-BE49-F238E27FC236}">
                <a16:creationId xmlns:a16="http://schemas.microsoft.com/office/drawing/2014/main" id="{8C95DD01-6C26-4F9B-13E4-C010BF7F6B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0000" y="360000"/>
            <a:ext cx="6120000" cy="61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1A5B6730-A705-98DD-9066-76DAB2B5E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8" y="360000"/>
            <a:ext cx="5122863" cy="4397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latin typeface="+mj-lt"/>
              </a:defRPr>
            </a:lvl1pPr>
          </a:lstStyle>
          <a:p>
            <a:pPr lvl="0"/>
            <a:r>
              <a:rPr lang="pl-PL" dirty="0"/>
              <a:t>Nagłówek 4 TNR 36 pkt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28FAA455-3682-1487-5519-076FD023B9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1" y="2725976"/>
            <a:ext cx="5122863" cy="233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endParaRPr lang="pl-PL" dirty="0"/>
          </a:p>
          <a:p>
            <a:pPr lvl="0"/>
            <a:endParaRPr lang="pl-PL" dirty="0"/>
          </a:p>
        </p:txBody>
      </p:sp>
      <p:sp>
        <p:nvSpPr>
          <p:cNvPr id="23" name="Symbol zastępczy tekstu 22">
            <a:extLst>
              <a:ext uri="{FF2B5EF4-FFF2-40B4-BE49-F238E27FC236}">
                <a16:creationId xmlns:a16="http://schemas.microsoft.com/office/drawing/2014/main" id="{2EC21AFD-3C49-3D97-9490-9BEDD729FD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1" y="2269182"/>
            <a:ext cx="5122863" cy="439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pl-PL" dirty="0"/>
              <a:t>Arial Black 10 pkt</a:t>
            </a:r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E9CDB06F-D69A-9BB7-E227-FA762CC6B4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9450" y="6502400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Podpis zdjęcia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id="{A1E2CEE9-072E-3BB7-FF59-BEDA0FAA1A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998" y="980728"/>
            <a:ext cx="5122863" cy="4397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Nagłówek 3 Arial 14 pkt</a:t>
            </a:r>
            <a:br>
              <a:rPr lang="pl-PL" dirty="0"/>
            </a:br>
            <a:endParaRPr lang="pl-PL" dirty="0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0907566A-6B64-D5BA-27B5-353A9F40B57E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8" name="Obiekt 7">
              <a:extLst>
                <a:ext uri="{FF2B5EF4-FFF2-40B4-BE49-F238E27FC236}">
                  <a16:creationId xmlns:a16="http://schemas.microsoft.com/office/drawing/2014/main" id="{FE4AEE8F-A86A-0B2D-8491-173E4FBDB238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113875320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8" name="Obiekt 7">
                          <a:extLst>
                            <a:ext uri="{FF2B5EF4-FFF2-40B4-BE49-F238E27FC236}">
                              <a16:creationId xmlns:a16="http://schemas.microsoft.com/office/drawing/2014/main" id="{FE4AEE8F-A86A-0B2D-8491-173E4FBDB23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" name="Grafika 8">
              <a:extLst>
                <a:ext uri="{FF2B5EF4-FFF2-40B4-BE49-F238E27FC236}">
                  <a16:creationId xmlns:a16="http://schemas.microsoft.com/office/drawing/2014/main" id="{3CD7E29B-D135-8355-07EC-0226C05B48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764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7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_2 zdjęcie wąsk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9391CCED-EC8F-BD70-8A2F-3DC82BF7B0D8}"/>
              </a:ext>
            </a:extLst>
          </p:cNvPr>
          <p:cNvSpPr/>
          <p:nvPr userDrawn="1"/>
        </p:nvSpPr>
        <p:spPr>
          <a:xfrm>
            <a:off x="8556171" y="0"/>
            <a:ext cx="36358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1A5B6730-A705-98DD-9066-76DAB2B5E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" y="360000"/>
            <a:ext cx="5122863" cy="1120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latin typeface="+mj-lt"/>
              </a:defRPr>
            </a:lvl1pPr>
          </a:lstStyle>
          <a:p>
            <a:pPr lvl="0"/>
            <a:r>
              <a:rPr lang="pl-PL" dirty="0"/>
              <a:t>Nagłówek 4 TNR 36 </a:t>
            </a:r>
            <a:r>
              <a:rPr lang="pl-PL" dirty="0" err="1"/>
              <a:t>pk</a:t>
            </a:r>
            <a:br>
              <a:rPr lang="pl-PL" dirty="0"/>
            </a:br>
            <a:r>
              <a:rPr lang="pl-PL" dirty="0"/>
              <a:t>Nagłówek 4 TNR 36 pkt</a:t>
            </a:r>
          </a:p>
          <a:p>
            <a:pPr lvl="0"/>
            <a:endParaRPr lang="pl-PL" dirty="0"/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28FAA455-3682-1487-5519-076FD023B9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2" y="2791693"/>
            <a:ext cx="5122863" cy="233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endParaRPr lang="pl-PL" dirty="0"/>
          </a:p>
          <a:p>
            <a:pPr lvl="0"/>
            <a:endParaRPr lang="pl-PL" dirty="0"/>
          </a:p>
        </p:txBody>
      </p:sp>
      <p:sp>
        <p:nvSpPr>
          <p:cNvPr id="23" name="Symbol zastępczy tekstu 22">
            <a:extLst>
              <a:ext uri="{FF2B5EF4-FFF2-40B4-BE49-F238E27FC236}">
                <a16:creationId xmlns:a16="http://schemas.microsoft.com/office/drawing/2014/main" id="{2EC21AFD-3C49-3D97-9490-9BEDD729FD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2" y="2348880"/>
            <a:ext cx="5122863" cy="439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pl-PL" dirty="0"/>
              <a:t>Arial Black 10 pkt</a:t>
            </a:r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E9CDB06F-D69A-9BB7-E227-FA762CC6B4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0233" y="6293361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Źródło: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sp>
        <p:nvSpPr>
          <p:cNvPr id="2" name="Symbol zastępczy obrazu 11">
            <a:extLst>
              <a:ext uri="{FF2B5EF4-FFF2-40B4-BE49-F238E27FC236}">
                <a16:creationId xmlns:a16="http://schemas.microsoft.com/office/drawing/2014/main" id="{C0567C8D-24BF-E8A8-97B3-331EB0D3CE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96224" y="360000"/>
            <a:ext cx="3983775" cy="61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24">
            <a:extLst>
              <a:ext uri="{FF2B5EF4-FFF2-40B4-BE49-F238E27FC236}">
                <a16:creationId xmlns:a16="http://schemas.microsoft.com/office/drawing/2014/main" id="{FD836418-2D38-CE16-1224-1A9FBDE46C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2706" y="6513600"/>
            <a:ext cx="2815942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Podpis zdjęcia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AFD8D4C8-9F83-A5B0-4931-B8C1053ABC59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7" name="Obiekt 6">
              <a:extLst>
                <a:ext uri="{FF2B5EF4-FFF2-40B4-BE49-F238E27FC236}">
                  <a16:creationId xmlns:a16="http://schemas.microsoft.com/office/drawing/2014/main" id="{D7AB23E3-3F85-D382-7716-AB487D411B63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113875320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7" name="Obiekt 6">
                          <a:extLst>
                            <a:ext uri="{FF2B5EF4-FFF2-40B4-BE49-F238E27FC236}">
                              <a16:creationId xmlns:a16="http://schemas.microsoft.com/office/drawing/2014/main" id="{D7AB23E3-3F85-D382-7716-AB487D411B6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Grafika 7">
              <a:extLst>
                <a:ext uri="{FF2B5EF4-FFF2-40B4-BE49-F238E27FC236}">
                  <a16:creationId xmlns:a16="http://schemas.microsoft.com/office/drawing/2014/main" id="{FA898B44-C5B8-92E3-0948-318C0DEDF6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285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_ 5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27">
            <a:extLst>
              <a:ext uri="{FF2B5EF4-FFF2-40B4-BE49-F238E27FC236}">
                <a16:creationId xmlns:a16="http://schemas.microsoft.com/office/drawing/2014/main" id="{D5FD550F-14D9-8E42-5821-BC9731881C0C}"/>
              </a:ext>
            </a:extLst>
          </p:cNvPr>
          <p:cNvSpPr/>
          <p:nvPr userDrawn="1"/>
        </p:nvSpPr>
        <p:spPr>
          <a:xfrm>
            <a:off x="5712000" y="0"/>
            <a:ext cx="64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noFill/>
              </a:ln>
            </a:endParaRPr>
          </a:p>
        </p:txBody>
      </p:sp>
      <p:sp>
        <p:nvSpPr>
          <p:cNvPr id="13" name="Symbol zastępczy tekstu 22">
            <a:extLst>
              <a:ext uri="{FF2B5EF4-FFF2-40B4-BE49-F238E27FC236}">
                <a16:creationId xmlns:a16="http://schemas.microsoft.com/office/drawing/2014/main" id="{0F85B875-755F-359C-1629-FCA347252B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5192110"/>
            <a:ext cx="4319587" cy="439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pl-PL" dirty="0"/>
              <a:t>Arial </a:t>
            </a:r>
            <a:r>
              <a:rPr lang="pl-PL" dirty="0" err="1"/>
              <a:t>Bold</a:t>
            </a:r>
            <a:r>
              <a:rPr lang="pl-PL" dirty="0"/>
              <a:t> 10 pkt</a:t>
            </a:r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2F99E7FB-4FFB-B2D1-A18A-8730A89BA2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1070110"/>
            <a:ext cx="4320000" cy="36845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pl-PL" dirty="0"/>
              <a:t>Nagłówek 5 TNR 40 pkt</a:t>
            </a:r>
          </a:p>
          <a:p>
            <a:pPr lvl="0"/>
            <a:r>
              <a:rPr lang="pl-PL" dirty="0"/>
              <a:t>Nagłówek 5 TNR 40 pkt</a:t>
            </a:r>
          </a:p>
          <a:p>
            <a:pPr lvl="0"/>
            <a:endParaRPr lang="pl-PL" dirty="0"/>
          </a:p>
        </p:txBody>
      </p:sp>
      <p:sp>
        <p:nvSpPr>
          <p:cNvPr id="27" name="Symbol zastępczy tekstu 26">
            <a:extLst>
              <a:ext uri="{FF2B5EF4-FFF2-40B4-BE49-F238E27FC236}">
                <a16:creationId xmlns:a16="http://schemas.microsoft.com/office/drawing/2014/main" id="{5835F377-7391-1246-3FC0-5C6BC2644A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0000" y="1689904"/>
            <a:ext cx="4680000" cy="39419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/>
          </a:p>
          <a:p>
            <a:pPr lvl="0"/>
            <a:endParaRPr lang="pl-PL" dirty="0"/>
          </a:p>
        </p:txBody>
      </p:sp>
      <p:sp>
        <p:nvSpPr>
          <p:cNvPr id="4" name="Symbol zastępczy tekstu 24">
            <a:extLst>
              <a:ext uri="{FF2B5EF4-FFF2-40B4-BE49-F238E27FC236}">
                <a16:creationId xmlns:a16="http://schemas.microsoft.com/office/drawing/2014/main" id="{338F90D9-E27E-4460-DF07-3F3CEB4B14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6262156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Źródło: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F725EA18-A8B3-171A-3467-10190E4F096C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5" name="Obiekt 4">
              <a:extLst>
                <a:ext uri="{FF2B5EF4-FFF2-40B4-BE49-F238E27FC236}">
                  <a16:creationId xmlns:a16="http://schemas.microsoft.com/office/drawing/2014/main" id="{9059C68A-39E3-D33E-B41D-AB9EF3F22269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113875320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5" name="Obiekt 4">
                          <a:extLst>
                            <a:ext uri="{FF2B5EF4-FFF2-40B4-BE49-F238E27FC236}">
                              <a16:creationId xmlns:a16="http://schemas.microsoft.com/office/drawing/2014/main" id="{9059C68A-39E3-D33E-B41D-AB9EF3F2226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" name="Grafika 5">
              <a:extLst>
                <a:ext uri="{FF2B5EF4-FFF2-40B4-BE49-F238E27FC236}">
                  <a16:creationId xmlns:a16="http://schemas.microsoft.com/office/drawing/2014/main" id="{7A54EE21-A642-CFD0-C8C3-0D84C229AE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22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7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_ 5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27">
            <a:extLst>
              <a:ext uri="{FF2B5EF4-FFF2-40B4-BE49-F238E27FC236}">
                <a16:creationId xmlns:a16="http://schemas.microsoft.com/office/drawing/2014/main" id="{D5FD550F-14D9-8E42-5821-BC9731881C0C}"/>
              </a:ext>
            </a:extLst>
          </p:cNvPr>
          <p:cNvSpPr/>
          <p:nvPr userDrawn="1"/>
        </p:nvSpPr>
        <p:spPr>
          <a:xfrm>
            <a:off x="5712000" y="0"/>
            <a:ext cx="6480000" cy="6858000"/>
          </a:xfrm>
          <a:prstGeom prst="rect">
            <a:avLst/>
          </a:prstGeom>
          <a:solidFill>
            <a:srgbClr val="F0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noFill/>
              </a:ln>
            </a:endParaRPr>
          </a:p>
        </p:txBody>
      </p:sp>
      <p:sp>
        <p:nvSpPr>
          <p:cNvPr id="13" name="Symbol zastępczy tekstu 22">
            <a:extLst>
              <a:ext uri="{FF2B5EF4-FFF2-40B4-BE49-F238E27FC236}">
                <a16:creationId xmlns:a16="http://schemas.microsoft.com/office/drawing/2014/main" id="{0F85B875-755F-359C-1629-FCA347252B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5192110"/>
            <a:ext cx="4319587" cy="439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pl-PL" dirty="0"/>
              <a:t>Arial </a:t>
            </a:r>
            <a:r>
              <a:rPr lang="pl-PL" dirty="0" err="1"/>
              <a:t>Bold</a:t>
            </a:r>
            <a:r>
              <a:rPr lang="pl-PL" dirty="0"/>
              <a:t> 10 pkt</a:t>
            </a:r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2F99E7FB-4FFB-B2D1-A18A-8730A89BA2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1070110"/>
            <a:ext cx="4320000" cy="36845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pl-PL" dirty="0"/>
              <a:t>Nagłówek 5 TNR 40 pkt</a:t>
            </a:r>
          </a:p>
          <a:p>
            <a:pPr lvl="0"/>
            <a:r>
              <a:rPr lang="pl-PL" dirty="0"/>
              <a:t>Nagłówek 5 TNR 40 pkt</a:t>
            </a:r>
          </a:p>
          <a:p>
            <a:pPr lvl="0"/>
            <a:endParaRPr lang="pl-PL" dirty="0"/>
          </a:p>
        </p:txBody>
      </p:sp>
      <p:sp>
        <p:nvSpPr>
          <p:cNvPr id="27" name="Symbol zastępczy tekstu 26">
            <a:extLst>
              <a:ext uri="{FF2B5EF4-FFF2-40B4-BE49-F238E27FC236}">
                <a16:creationId xmlns:a16="http://schemas.microsoft.com/office/drawing/2014/main" id="{5835F377-7391-1246-3FC0-5C6BC2644A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0000" y="1689904"/>
            <a:ext cx="4680000" cy="39419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Tekst punktowany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/>
          </a:p>
          <a:p>
            <a:pPr lvl="0"/>
            <a:endParaRPr lang="pl-PL" dirty="0"/>
          </a:p>
        </p:txBody>
      </p:sp>
      <p:sp>
        <p:nvSpPr>
          <p:cNvPr id="4" name="Symbol zastępczy tekstu 24">
            <a:extLst>
              <a:ext uri="{FF2B5EF4-FFF2-40B4-BE49-F238E27FC236}">
                <a16:creationId xmlns:a16="http://schemas.microsoft.com/office/drawing/2014/main" id="{26BC5512-57C0-3260-2C75-D75E74CB91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6262156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accent4"/>
                </a:solidFill>
              </a:defRPr>
            </a:lvl1pPr>
          </a:lstStyle>
          <a:p>
            <a:pPr lvl="0"/>
            <a:r>
              <a:rPr lang="pl-PL" dirty="0"/>
              <a:t>Źródło: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02D4B607-786C-F537-2C58-111895FCCF35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5" name="Obiekt 4">
              <a:extLst>
                <a:ext uri="{FF2B5EF4-FFF2-40B4-BE49-F238E27FC236}">
                  <a16:creationId xmlns:a16="http://schemas.microsoft.com/office/drawing/2014/main" id="{FCE7AC50-0C88-AAD0-69AC-696EEB321B66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113875320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5" name="Obiekt 4">
                          <a:extLst>
                            <a:ext uri="{FF2B5EF4-FFF2-40B4-BE49-F238E27FC236}">
                              <a16:creationId xmlns:a16="http://schemas.microsoft.com/office/drawing/2014/main" id="{FCE7AC50-0C88-AAD0-69AC-696EEB321B6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" name="Grafika 5">
              <a:extLst>
                <a:ext uri="{FF2B5EF4-FFF2-40B4-BE49-F238E27FC236}">
                  <a16:creationId xmlns:a16="http://schemas.microsoft.com/office/drawing/2014/main" id="{AD3B4C08-D86E-0873-A816-B8E3CA8EDFC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4439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79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_11 ciemne tł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2B1351A9-59F2-1B40-B7F8-FDA1CBA2D1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id="{22E82024-7561-FE08-F8AE-961EF6B398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8" y="811492"/>
            <a:ext cx="11497040" cy="1120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 5 TNR 40 pkt</a:t>
            </a:r>
          </a:p>
        </p:txBody>
      </p:sp>
      <p:sp>
        <p:nvSpPr>
          <p:cNvPr id="8" name="Symbol zastępczy tekstu 18">
            <a:extLst>
              <a:ext uri="{FF2B5EF4-FFF2-40B4-BE49-F238E27FC236}">
                <a16:creationId xmlns:a16="http://schemas.microsoft.com/office/drawing/2014/main" id="{418F651D-FBD1-D260-E728-2D842327C1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1" y="2564008"/>
            <a:ext cx="5122863" cy="22663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Tekst Arial </a:t>
            </a:r>
            <a:r>
              <a:rPr lang="pl-PL" dirty="0" err="1"/>
              <a:t>Regular</a:t>
            </a:r>
            <a:r>
              <a:rPr lang="pl-PL" dirty="0"/>
              <a:t> 14 pkt</a:t>
            </a:r>
          </a:p>
          <a:p>
            <a:pPr lvl="0"/>
            <a:endParaRPr lang="pl-PL" dirty="0"/>
          </a:p>
          <a:p>
            <a:pPr lvl="0"/>
            <a:endParaRPr lang="pl-PL" dirty="0"/>
          </a:p>
        </p:txBody>
      </p:sp>
      <p:sp>
        <p:nvSpPr>
          <p:cNvPr id="9" name="Symbol zastępczy tekstu 22">
            <a:extLst>
              <a:ext uri="{FF2B5EF4-FFF2-40B4-BE49-F238E27FC236}">
                <a16:creationId xmlns:a16="http://schemas.microsoft.com/office/drawing/2014/main" id="{BB30EC35-E770-92B4-437C-6EEC353A7C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1" y="4933492"/>
            <a:ext cx="5122863" cy="439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pl-PL" dirty="0"/>
              <a:t>Arial Black 10 pkt</a:t>
            </a:r>
          </a:p>
        </p:txBody>
      </p:sp>
      <p:sp>
        <p:nvSpPr>
          <p:cNvPr id="5" name="Symbol zastępczy tekstu 24">
            <a:extLst>
              <a:ext uri="{FF2B5EF4-FFF2-40B4-BE49-F238E27FC236}">
                <a16:creationId xmlns:a16="http://schemas.microsoft.com/office/drawing/2014/main" id="{28A7E140-672A-0AD1-3390-F70236990B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30702" y="6262156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Źródło: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</p:spTree>
    <p:extLst>
      <p:ext uri="{BB962C8B-B14F-4D97-AF65-F5344CB8AC3E}">
        <p14:creationId xmlns:p14="http://schemas.microsoft.com/office/powerpoint/2010/main" val="3801814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pka edy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">
            <a:extLst>
              <a:ext uri="{FF2B5EF4-FFF2-40B4-BE49-F238E27FC236}">
                <a16:creationId xmlns:a16="http://schemas.microsoft.com/office/drawing/2014/main" id="{5CF1BD53-33AA-51D4-AADC-C7C8BBEEA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7335"/>
            <a:ext cx="2913207" cy="1247469"/>
          </a:xfrm>
          <a:prstGeom prst="rect">
            <a:avLst/>
          </a:prstGeom>
        </p:spPr>
      </p:pic>
      <p:sp>
        <p:nvSpPr>
          <p:cNvPr id="20" name="Symbol zastępczy tekstu 4">
            <a:extLst>
              <a:ext uri="{FF2B5EF4-FFF2-40B4-BE49-F238E27FC236}">
                <a16:creationId xmlns:a16="http://schemas.microsoft.com/office/drawing/2014/main" id="{9EB465EC-82B5-EB22-AAA2-E546A07B77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96348" y="4219395"/>
            <a:ext cx="4263746" cy="36507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1" name="Symbol zastępczy tekstu 4">
            <a:extLst>
              <a:ext uri="{FF2B5EF4-FFF2-40B4-BE49-F238E27FC236}">
                <a16:creationId xmlns:a16="http://schemas.microsoft.com/office/drawing/2014/main" id="{C6567546-CE17-3623-26C0-6393B03264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6348" y="4618945"/>
            <a:ext cx="4263747" cy="55840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22" name="Koło">
            <a:extLst>
              <a:ext uri="{FF2B5EF4-FFF2-40B4-BE49-F238E27FC236}">
                <a16:creationId xmlns:a16="http://schemas.microsoft.com/office/drawing/2014/main" id="{409A8A5F-30AC-D0E2-C594-AE6D11D36DB0}"/>
              </a:ext>
            </a:extLst>
          </p:cNvPr>
          <p:cNvSpPr/>
          <p:nvPr userDrawn="1"/>
        </p:nvSpPr>
        <p:spPr>
          <a:xfrm>
            <a:off x="368295" y="3403514"/>
            <a:ext cx="2016000" cy="2016000"/>
          </a:xfrm>
          <a:prstGeom prst="ellipse">
            <a:avLst/>
          </a:prstGeom>
          <a:solidFill>
            <a:srgbClr val="FFFFFF"/>
          </a:solidFill>
          <a:ln w="3175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18" tIns="45718" rIns="45718" bIns="45718" numCol="1" anchor="ctr">
            <a:noAutofit/>
          </a:bodyPr>
          <a:lstStyle/>
          <a:p>
            <a:endParaRPr sz="1600">
              <a:latin typeface="+mn-lt"/>
            </a:endParaRPr>
          </a:p>
        </p:txBody>
      </p:sp>
      <p:sp>
        <p:nvSpPr>
          <p:cNvPr id="23" name="Symbol zastępczy obrazu 2">
            <a:extLst>
              <a:ext uri="{FF2B5EF4-FFF2-40B4-BE49-F238E27FC236}">
                <a16:creationId xmlns:a16="http://schemas.microsoft.com/office/drawing/2014/main" id="{A9F4DE8F-EC51-389C-EFE0-9B35A1C59D24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476295" y="3511514"/>
            <a:ext cx="180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24" name="Symbol zastępczy tekstu 16">
            <a:extLst>
              <a:ext uri="{FF2B5EF4-FFF2-40B4-BE49-F238E27FC236}">
                <a16:creationId xmlns:a16="http://schemas.microsoft.com/office/drawing/2014/main" id="{EAE91CB8-B90F-35FD-C652-296E94FB7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8" y="1909141"/>
            <a:ext cx="6600096" cy="4397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latin typeface="+mj-lt"/>
              </a:defRPr>
            </a:lvl1pPr>
          </a:lstStyle>
          <a:p>
            <a:pPr lvl="0"/>
            <a:r>
              <a:rPr lang="pl-PL" dirty="0"/>
              <a:t>Wpisz np. </a:t>
            </a:r>
            <a:br>
              <a:rPr lang="pl-PL" dirty="0"/>
            </a:br>
            <a:r>
              <a:rPr lang="pl-PL" dirty="0"/>
              <a:t>Dziękuję za uwagę</a:t>
            </a:r>
          </a:p>
        </p:txBody>
      </p:sp>
      <p:sp>
        <p:nvSpPr>
          <p:cNvPr id="3" name="Symbol zastępczy obrazu 38">
            <a:extLst>
              <a:ext uri="{FF2B5EF4-FFF2-40B4-BE49-F238E27FC236}">
                <a16:creationId xmlns:a16="http://schemas.microsoft.com/office/drawing/2014/main" id="{EF1869B7-6ABD-F1AB-3F08-E0EFF86197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06277" y="5940425"/>
            <a:ext cx="126365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Logo </a:t>
            </a:r>
          </a:p>
        </p:txBody>
      </p:sp>
      <p:sp>
        <p:nvSpPr>
          <p:cNvPr id="7" name="Symbol zastępczy obrazu 38">
            <a:extLst>
              <a:ext uri="{FF2B5EF4-FFF2-40B4-BE49-F238E27FC236}">
                <a16:creationId xmlns:a16="http://schemas.microsoft.com/office/drawing/2014/main" id="{453A176F-8DB4-4EF7-0D7F-CF7873E6A56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96446" y="5940425"/>
            <a:ext cx="126365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Logo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CD5B5EC-1993-9019-13D5-7D696D3F2ABB}"/>
              </a:ext>
            </a:extLst>
          </p:cNvPr>
          <p:cNvSpPr/>
          <p:nvPr userDrawn="1"/>
        </p:nvSpPr>
        <p:spPr>
          <a:xfrm>
            <a:off x="8112225" y="0"/>
            <a:ext cx="407977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485D1EE-EE8D-5EEF-381C-A2EE5639D5B0}"/>
              </a:ext>
            </a:extLst>
          </p:cNvPr>
          <p:cNvSpPr txBox="1"/>
          <p:nvPr userDrawn="1"/>
        </p:nvSpPr>
        <p:spPr>
          <a:xfrm>
            <a:off x="8777078" y="5789557"/>
            <a:ext cx="3511610" cy="6365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l-PL" sz="1100" dirty="0">
                <a:solidFill>
                  <a:schemeClr val="bg1"/>
                </a:solidFill>
              </a:rPr>
              <a:t>@PAIH.gov  </a:t>
            </a:r>
          </a:p>
          <a:p>
            <a:pPr>
              <a:lnSpc>
                <a:spcPct val="110000"/>
              </a:lnSpc>
            </a:pPr>
            <a:r>
              <a:rPr lang="pl-PL" sz="1100" dirty="0">
                <a:solidFill>
                  <a:schemeClr val="bg1"/>
                </a:solidFill>
              </a:rPr>
              <a:t>@Polish Investment and Trade Agency (PAIH) </a:t>
            </a:r>
          </a:p>
          <a:p>
            <a:pPr>
              <a:lnSpc>
                <a:spcPct val="110000"/>
              </a:lnSpc>
            </a:pPr>
            <a:r>
              <a:rPr lang="pl-PL" sz="1100" dirty="0">
                <a:solidFill>
                  <a:schemeClr val="bg1"/>
                </a:solidFill>
              </a:rPr>
              <a:t>@PAIH_pl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A1C6C01-0143-75E7-2096-E0DA9F9A5455}"/>
              </a:ext>
            </a:extLst>
          </p:cNvPr>
          <p:cNvSpPr txBox="1"/>
          <p:nvPr userDrawn="1"/>
        </p:nvSpPr>
        <p:spPr>
          <a:xfrm>
            <a:off x="8783715" y="957896"/>
            <a:ext cx="2874082" cy="1567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1100" dirty="0">
                <a:solidFill>
                  <a:schemeClr val="bg1"/>
                </a:solidFill>
                <a:latin typeface="+mn-lt"/>
              </a:rPr>
              <a:t>Polska Agencja Inwestycji i Handlu S.A.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1100" dirty="0">
                <a:solidFill>
                  <a:schemeClr val="bg1"/>
                </a:solidFill>
                <a:latin typeface="+mn-lt"/>
              </a:rPr>
              <a:t>ul. Krucza 50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1100" dirty="0">
                <a:solidFill>
                  <a:schemeClr val="bg1"/>
                </a:solidFill>
                <a:latin typeface="+mn-lt"/>
              </a:rPr>
              <a:t>00-025 Warszawa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pl-PL" sz="1100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pl-PL" sz="1100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pl-PL" sz="1100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pl-PL" sz="1100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1100" dirty="0">
                <a:solidFill>
                  <a:schemeClr val="bg1"/>
                </a:solidFill>
                <a:latin typeface="+mn-lt"/>
              </a:rPr>
              <a:t>paih.gov.pl</a:t>
            </a:r>
          </a:p>
        </p:txBody>
      </p:sp>
      <p:pic>
        <p:nvPicPr>
          <p:cNvPr id="13" name="Obraz 12" descr="Obraz zawierający Grafika, projekt graficzny, zrzut ekranu, clipart&#10;&#10;Opis wygenerowany automatycznie">
            <a:extLst>
              <a:ext uri="{FF2B5EF4-FFF2-40B4-BE49-F238E27FC236}">
                <a16:creationId xmlns:a16="http://schemas.microsoft.com/office/drawing/2014/main" id="{EC68B2E2-CD4A-B2B7-72BA-F48840F46F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32" y="3356992"/>
            <a:ext cx="1715645" cy="1715645"/>
          </a:xfrm>
          <a:prstGeom prst="rect">
            <a:avLst/>
          </a:prstGeom>
        </p:spPr>
      </p:pic>
      <p:pic>
        <p:nvPicPr>
          <p:cNvPr id="15" name="Grafika 14">
            <a:hlinkClick r:id="rId5"/>
            <a:extLst>
              <a:ext uri="{FF2B5EF4-FFF2-40B4-BE49-F238E27FC236}">
                <a16:creationId xmlns:a16="http://schemas.microsoft.com/office/drawing/2014/main" id="{CA3FE9C2-1F7E-F22B-F56D-CBFA27995F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1633" y="5374295"/>
            <a:ext cx="313824" cy="313824"/>
          </a:xfrm>
          <a:prstGeom prst="rect">
            <a:avLst/>
          </a:prstGeom>
        </p:spPr>
      </p:pic>
      <p:pic>
        <p:nvPicPr>
          <p:cNvPr id="25" name="Grafika 24">
            <a:hlinkClick r:id="rId8"/>
            <a:extLst>
              <a:ext uri="{FF2B5EF4-FFF2-40B4-BE49-F238E27FC236}">
                <a16:creationId xmlns:a16="http://schemas.microsoft.com/office/drawing/2014/main" id="{CF934E17-CD6E-AAEB-5D2B-3CF3F170803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77290" y="5374295"/>
            <a:ext cx="313824" cy="313824"/>
          </a:xfrm>
          <a:prstGeom prst="rect">
            <a:avLst/>
          </a:prstGeom>
        </p:spPr>
      </p:pic>
      <p:pic>
        <p:nvPicPr>
          <p:cNvPr id="26" name="Grafika 25">
            <a:hlinkClick r:id="rId11"/>
            <a:extLst>
              <a:ext uri="{FF2B5EF4-FFF2-40B4-BE49-F238E27FC236}">
                <a16:creationId xmlns:a16="http://schemas.microsoft.com/office/drawing/2014/main" id="{4A88C39E-ED78-C667-AC80-887F0CFE440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92947" y="5374295"/>
            <a:ext cx="313824" cy="313824"/>
          </a:xfrm>
          <a:prstGeom prst="rect">
            <a:avLst/>
          </a:prstGeom>
        </p:spPr>
      </p:pic>
      <p:pic>
        <p:nvPicPr>
          <p:cNvPr id="27" name="Grafika 26">
            <a:hlinkClick r:id="rId14"/>
            <a:extLst>
              <a:ext uri="{FF2B5EF4-FFF2-40B4-BE49-F238E27FC236}">
                <a16:creationId xmlns:a16="http://schemas.microsoft.com/office/drawing/2014/main" id="{B5AB2C2E-9457-870C-9F1A-9DDEF44E08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408604" y="5373216"/>
            <a:ext cx="309789" cy="309789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AFBC111C-8651-8720-C161-5852B0E88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2" r="36026" b="-28477"/>
          <a:stretch/>
        </p:blipFill>
        <p:spPr>
          <a:xfrm>
            <a:off x="382357" y="6344675"/>
            <a:ext cx="1799272" cy="1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4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opka edy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">
            <a:extLst>
              <a:ext uri="{FF2B5EF4-FFF2-40B4-BE49-F238E27FC236}">
                <a16:creationId xmlns:a16="http://schemas.microsoft.com/office/drawing/2014/main" id="{5CF1BD53-33AA-51D4-AADC-C7C8BBEEA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7335"/>
            <a:ext cx="2913207" cy="1247469"/>
          </a:xfrm>
          <a:prstGeom prst="rect">
            <a:avLst/>
          </a:prstGeom>
        </p:spPr>
      </p:pic>
      <p:sp>
        <p:nvSpPr>
          <p:cNvPr id="24" name="Symbol zastępczy tekstu 16">
            <a:extLst>
              <a:ext uri="{FF2B5EF4-FFF2-40B4-BE49-F238E27FC236}">
                <a16:creationId xmlns:a16="http://schemas.microsoft.com/office/drawing/2014/main" id="{EAE91CB8-B90F-35FD-C652-296E94FB7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8" y="2852936"/>
            <a:ext cx="6600096" cy="4397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latin typeface="+mj-lt"/>
              </a:defRPr>
            </a:lvl1pPr>
          </a:lstStyle>
          <a:p>
            <a:pPr lvl="0"/>
            <a:r>
              <a:rPr lang="pl-PL" dirty="0"/>
              <a:t>Wpisz np. </a:t>
            </a:r>
            <a:br>
              <a:rPr lang="pl-PL" dirty="0"/>
            </a:br>
            <a:r>
              <a:rPr lang="pl-PL" dirty="0"/>
              <a:t>Dziękuję za uwagę</a:t>
            </a:r>
          </a:p>
        </p:txBody>
      </p:sp>
      <p:sp>
        <p:nvSpPr>
          <p:cNvPr id="3" name="Symbol zastępczy obrazu 38">
            <a:extLst>
              <a:ext uri="{FF2B5EF4-FFF2-40B4-BE49-F238E27FC236}">
                <a16:creationId xmlns:a16="http://schemas.microsoft.com/office/drawing/2014/main" id="{EF1869B7-6ABD-F1AB-3F08-E0EFF86197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06277" y="5940425"/>
            <a:ext cx="126365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Logo </a:t>
            </a:r>
          </a:p>
        </p:txBody>
      </p:sp>
      <p:sp>
        <p:nvSpPr>
          <p:cNvPr id="7" name="Symbol zastępczy obrazu 38">
            <a:extLst>
              <a:ext uri="{FF2B5EF4-FFF2-40B4-BE49-F238E27FC236}">
                <a16:creationId xmlns:a16="http://schemas.microsoft.com/office/drawing/2014/main" id="{453A176F-8DB4-4EF7-0D7F-CF7873E6A56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96446" y="5940425"/>
            <a:ext cx="126365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Logo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CD5B5EC-1993-9019-13D5-7D696D3F2ABB}"/>
              </a:ext>
            </a:extLst>
          </p:cNvPr>
          <p:cNvSpPr/>
          <p:nvPr userDrawn="1"/>
        </p:nvSpPr>
        <p:spPr>
          <a:xfrm>
            <a:off x="8112225" y="0"/>
            <a:ext cx="407977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485D1EE-EE8D-5EEF-381C-A2EE5639D5B0}"/>
              </a:ext>
            </a:extLst>
          </p:cNvPr>
          <p:cNvSpPr txBox="1"/>
          <p:nvPr userDrawn="1"/>
        </p:nvSpPr>
        <p:spPr>
          <a:xfrm>
            <a:off x="8777078" y="5789557"/>
            <a:ext cx="3511610" cy="6365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l-PL" sz="1100" dirty="0">
                <a:solidFill>
                  <a:schemeClr val="bg1"/>
                </a:solidFill>
              </a:rPr>
              <a:t>@PAIH.gov  </a:t>
            </a:r>
          </a:p>
          <a:p>
            <a:pPr>
              <a:lnSpc>
                <a:spcPct val="110000"/>
              </a:lnSpc>
            </a:pPr>
            <a:r>
              <a:rPr lang="pl-PL" sz="1100" dirty="0">
                <a:solidFill>
                  <a:schemeClr val="bg1"/>
                </a:solidFill>
              </a:rPr>
              <a:t>@Polish Investment and Trade Agency (PAIH) </a:t>
            </a:r>
          </a:p>
          <a:p>
            <a:pPr>
              <a:lnSpc>
                <a:spcPct val="110000"/>
              </a:lnSpc>
            </a:pPr>
            <a:r>
              <a:rPr lang="pl-PL" sz="1100" dirty="0">
                <a:solidFill>
                  <a:schemeClr val="bg1"/>
                </a:solidFill>
              </a:rPr>
              <a:t>@PAIH_pl</a:t>
            </a:r>
          </a:p>
        </p:txBody>
      </p:sp>
      <p:pic>
        <p:nvPicPr>
          <p:cNvPr id="13" name="Obraz 12" descr="Obraz zawierający Grafika, projekt graficzny, zrzut ekranu, clipart&#10;&#10;Opis wygenerowany automatycznie">
            <a:extLst>
              <a:ext uri="{FF2B5EF4-FFF2-40B4-BE49-F238E27FC236}">
                <a16:creationId xmlns:a16="http://schemas.microsoft.com/office/drawing/2014/main" id="{EC68B2E2-CD4A-B2B7-72BA-F48840F46F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32" y="3356992"/>
            <a:ext cx="1715645" cy="1715645"/>
          </a:xfrm>
          <a:prstGeom prst="rect">
            <a:avLst/>
          </a:prstGeom>
        </p:spPr>
      </p:pic>
      <p:pic>
        <p:nvPicPr>
          <p:cNvPr id="15" name="Grafika 14">
            <a:hlinkClick r:id="rId5"/>
            <a:extLst>
              <a:ext uri="{FF2B5EF4-FFF2-40B4-BE49-F238E27FC236}">
                <a16:creationId xmlns:a16="http://schemas.microsoft.com/office/drawing/2014/main" id="{CA3FE9C2-1F7E-F22B-F56D-CBFA27995F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1633" y="5374295"/>
            <a:ext cx="313824" cy="313824"/>
          </a:xfrm>
          <a:prstGeom prst="rect">
            <a:avLst/>
          </a:prstGeom>
        </p:spPr>
      </p:pic>
      <p:pic>
        <p:nvPicPr>
          <p:cNvPr id="25" name="Grafika 24">
            <a:hlinkClick r:id="rId8"/>
            <a:extLst>
              <a:ext uri="{FF2B5EF4-FFF2-40B4-BE49-F238E27FC236}">
                <a16:creationId xmlns:a16="http://schemas.microsoft.com/office/drawing/2014/main" id="{CF934E17-CD6E-AAEB-5D2B-3CF3F170803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77290" y="5374295"/>
            <a:ext cx="313824" cy="313824"/>
          </a:xfrm>
          <a:prstGeom prst="rect">
            <a:avLst/>
          </a:prstGeom>
        </p:spPr>
      </p:pic>
      <p:pic>
        <p:nvPicPr>
          <p:cNvPr id="26" name="Grafika 25">
            <a:hlinkClick r:id="rId11"/>
            <a:extLst>
              <a:ext uri="{FF2B5EF4-FFF2-40B4-BE49-F238E27FC236}">
                <a16:creationId xmlns:a16="http://schemas.microsoft.com/office/drawing/2014/main" id="{4A88C39E-ED78-C667-AC80-887F0CFE440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92947" y="5374295"/>
            <a:ext cx="313824" cy="313824"/>
          </a:xfrm>
          <a:prstGeom prst="rect">
            <a:avLst/>
          </a:prstGeom>
        </p:spPr>
      </p:pic>
      <p:pic>
        <p:nvPicPr>
          <p:cNvPr id="27" name="Grafika 26">
            <a:hlinkClick r:id="rId14"/>
            <a:extLst>
              <a:ext uri="{FF2B5EF4-FFF2-40B4-BE49-F238E27FC236}">
                <a16:creationId xmlns:a16="http://schemas.microsoft.com/office/drawing/2014/main" id="{B5AB2C2E-9457-870C-9F1A-9DDEF44E08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408604" y="5373216"/>
            <a:ext cx="309789" cy="309789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7DA0F733-1FF1-3761-C619-AFAF52FA3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2" r="36026" b="-28477"/>
          <a:stretch/>
        </p:blipFill>
        <p:spPr>
          <a:xfrm>
            <a:off x="382357" y="6344675"/>
            <a:ext cx="1799272" cy="18066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FC8EEF2-8479-3C93-4140-C64D98D17ADC}"/>
              </a:ext>
            </a:extLst>
          </p:cNvPr>
          <p:cNvSpPr txBox="1"/>
          <p:nvPr userDrawn="1"/>
        </p:nvSpPr>
        <p:spPr>
          <a:xfrm>
            <a:off x="8783715" y="957896"/>
            <a:ext cx="2874082" cy="1567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1100" dirty="0">
                <a:solidFill>
                  <a:schemeClr val="bg1"/>
                </a:solidFill>
                <a:latin typeface="+mn-lt"/>
              </a:rPr>
              <a:t>Polska Agencja Inwestycji i Handlu S.A.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1100" dirty="0">
                <a:solidFill>
                  <a:schemeClr val="bg1"/>
                </a:solidFill>
                <a:latin typeface="+mn-lt"/>
              </a:rPr>
              <a:t>ul. Krucza 50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1100" dirty="0">
                <a:solidFill>
                  <a:schemeClr val="bg1"/>
                </a:solidFill>
                <a:latin typeface="+mn-lt"/>
              </a:rPr>
              <a:t>00-025 Warszawa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pl-PL" sz="1100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pl-PL" sz="1100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pl-PL" sz="1100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pl-PL" sz="1100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1100" dirty="0">
                <a:solidFill>
                  <a:schemeClr val="bg1"/>
                </a:solidFill>
                <a:latin typeface="+mn-lt"/>
              </a:rPr>
              <a:t>paih.gov.pl</a:t>
            </a:r>
          </a:p>
        </p:txBody>
      </p:sp>
    </p:spTree>
    <p:extLst>
      <p:ext uri="{BB962C8B-B14F-4D97-AF65-F5344CB8AC3E}">
        <p14:creationId xmlns:p14="http://schemas.microsoft.com/office/powerpoint/2010/main" val="4192953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D79E92A-0060-0EFA-E2D4-32F3C3F61234}"/>
              </a:ext>
            </a:extLst>
          </p:cNvPr>
          <p:cNvSpPr txBox="1"/>
          <p:nvPr/>
        </p:nvSpPr>
        <p:spPr>
          <a:xfrm>
            <a:off x="370885" y="6260497"/>
            <a:ext cx="5571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1000" dirty="0"/>
              <a:t>ELEMENTY GRAFICZNE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sz="1400" dirty="0"/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49081CD-7DA2-E273-B6F4-EEAA9B5E76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317" y="459744"/>
            <a:ext cx="2345764" cy="610361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69B2804-FA63-8292-8F74-E44959557C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72" y="434748"/>
            <a:ext cx="2720576" cy="6233700"/>
          </a:xfrm>
          <a:prstGeom prst="rect">
            <a:avLst/>
          </a:prstGeom>
        </p:spPr>
      </p:pic>
      <p:sp>
        <p:nvSpPr>
          <p:cNvPr id="21" name="Owal 20">
            <a:extLst>
              <a:ext uri="{FF2B5EF4-FFF2-40B4-BE49-F238E27FC236}">
                <a16:creationId xmlns:a16="http://schemas.microsoft.com/office/drawing/2014/main" id="{C44132BC-9C27-E72F-674F-1FB54F49BBFD}"/>
              </a:ext>
            </a:extLst>
          </p:cNvPr>
          <p:cNvSpPr/>
          <p:nvPr userDrawn="1"/>
        </p:nvSpPr>
        <p:spPr>
          <a:xfrm>
            <a:off x="472838" y="5371412"/>
            <a:ext cx="720000" cy="72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712D94C1-7CA1-0BD3-C7F5-179A2D2A55A4}"/>
              </a:ext>
            </a:extLst>
          </p:cNvPr>
          <p:cNvSpPr/>
          <p:nvPr userDrawn="1"/>
        </p:nvSpPr>
        <p:spPr>
          <a:xfrm>
            <a:off x="1420318" y="5371412"/>
            <a:ext cx="720000" cy="7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1519A65D-4810-45DB-EC21-0E86E57E9CE2}"/>
              </a:ext>
            </a:extLst>
          </p:cNvPr>
          <p:cNvSpPr/>
          <p:nvPr userDrawn="1"/>
        </p:nvSpPr>
        <p:spPr>
          <a:xfrm>
            <a:off x="2356422" y="5371412"/>
            <a:ext cx="720000" cy="7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186D887C-9595-8933-57A3-2439B9F73159}"/>
              </a:ext>
            </a:extLst>
          </p:cNvPr>
          <p:cNvSpPr/>
          <p:nvPr userDrawn="1"/>
        </p:nvSpPr>
        <p:spPr>
          <a:xfrm>
            <a:off x="3364534" y="5371412"/>
            <a:ext cx="720000" cy="72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A15D4F8C-CC1F-C0A5-69FB-D018F73E5CBC}"/>
              </a:ext>
            </a:extLst>
          </p:cNvPr>
          <p:cNvSpPr/>
          <p:nvPr userDrawn="1"/>
        </p:nvSpPr>
        <p:spPr>
          <a:xfrm>
            <a:off x="4312014" y="5371412"/>
            <a:ext cx="720000" cy="7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0BB53C9E-6598-3FB9-4663-63B31CD99787}"/>
              </a:ext>
            </a:extLst>
          </p:cNvPr>
          <p:cNvSpPr/>
          <p:nvPr userDrawn="1"/>
        </p:nvSpPr>
        <p:spPr>
          <a:xfrm>
            <a:off x="5248118" y="5371412"/>
            <a:ext cx="720000" cy="72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AE551FFB-44B8-FBA5-1830-512EE2CFDA17}"/>
              </a:ext>
            </a:extLst>
          </p:cNvPr>
          <p:cNvSpPr/>
          <p:nvPr userDrawn="1"/>
        </p:nvSpPr>
        <p:spPr>
          <a:xfrm>
            <a:off x="471771" y="3978044"/>
            <a:ext cx="720000" cy="72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557C2844-E0FA-F258-4A97-E390690A9764}"/>
              </a:ext>
            </a:extLst>
          </p:cNvPr>
          <p:cNvSpPr/>
          <p:nvPr userDrawn="1"/>
        </p:nvSpPr>
        <p:spPr>
          <a:xfrm>
            <a:off x="1418571" y="3978044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E17F2EF2-2278-90CB-78F0-81129DD73638}"/>
              </a:ext>
            </a:extLst>
          </p:cNvPr>
          <p:cNvSpPr txBox="1"/>
          <p:nvPr userDrawn="1"/>
        </p:nvSpPr>
        <p:spPr>
          <a:xfrm>
            <a:off x="370160" y="1326880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dirty="0">
                <a:latin typeface="+mj-lt"/>
              </a:rPr>
              <a:t>Kolorystyka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5B54B8AB-20B3-A289-FF10-9DCBF0D8EE92}"/>
              </a:ext>
            </a:extLst>
          </p:cNvPr>
          <p:cNvSpPr txBox="1"/>
          <p:nvPr userDrawn="1"/>
        </p:nvSpPr>
        <p:spPr>
          <a:xfrm>
            <a:off x="370015" y="1841643"/>
            <a:ext cx="5897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100" dirty="0"/>
              <a:t>Kolory motywu są zapisane w dokumencie pod nazwą </a:t>
            </a:r>
            <a:r>
              <a:rPr lang="pl-PL" sz="1100" b="1" dirty="0"/>
              <a:t>PAIH</a:t>
            </a:r>
            <a:br>
              <a:rPr lang="pl-PL" sz="1100" b="1" dirty="0"/>
            </a:br>
            <a:r>
              <a:rPr lang="pl-PL" sz="1100" b="1" dirty="0"/>
              <a:t>Ustaw: Widok/Wzorzec slajdów/Kolory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100" b="0" dirty="0"/>
              <a:t>Czcionki są zapisane w dokumencie: </a:t>
            </a:r>
            <a:r>
              <a:rPr lang="pl-PL" sz="1100" b="1" dirty="0"/>
              <a:t>Arial/Arial Black</a:t>
            </a:r>
            <a:br>
              <a:rPr lang="pl-PL" sz="1100" b="1" dirty="0"/>
            </a:br>
            <a:r>
              <a:rPr lang="pl-PL" sz="1100" b="1" dirty="0"/>
              <a:t>Ustaw: Widok/Wzorzec slajdów/Czcionki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100" dirty="0"/>
              <a:t>Rekomendujemy stosowanie kolorów podstawowych motywu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100" dirty="0"/>
              <a:t>Wszystkie ikony, tła i elementy wykresów można kolorować zmieniając im kolor obrysu oraz wypełnienia</a:t>
            </a:r>
          </a:p>
          <a:p>
            <a:endParaRPr lang="pl-PL" sz="1100" dirty="0"/>
          </a:p>
          <a:p>
            <a:endParaRPr lang="pl-PL" sz="1400" dirty="0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5BD88934-21FE-CA71-122D-4C92027865B7}"/>
              </a:ext>
            </a:extLst>
          </p:cNvPr>
          <p:cNvSpPr txBox="1"/>
          <p:nvPr userDrawn="1"/>
        </p:nvSpPr>
        <p:spPr>
          <a:xfrm>
            <a:off x="360000" y="4812697"/>
            <a:ext cx="5571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1000" dirty="0"/>
              <a:t>TŁO, TEKSTY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sz="1400" dirty="0"/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1892338F-F2BF-B74B-6562-C1118D384A78}"/>
              </a:ext>
            </a:extLst>
          </p:cNvPr>
          <p:cNvSpPr txBox="1"/>
          <p:nvPr userDrawn="1"/>
        </p:nvSpPr>
        <p:spPr>
          <a:xfrm>
            <a:off x="370885" y="6260497"/>
            <a:ext cx="5571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1000" dirty="0"/>
              <a:t>ELEMENTY GRAFICZNE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sz="1400" dirty="0"/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pic>
        <p:nvPicPr>
          <p:cNvPr id="34" name="Grafika 33">
            <a:extLst>
              <a:ext uri="{FF2B5EF4-FFF2-40B4-BE49-F238E27FC236}">
                <a16:creationId xmlns:a16="http://schemas.microsoft.com/office/drawing/2014/main" id="{F37D2447-E5BB-8594-00AD-509B036BC9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87335"/>
            <a:ext cx="2913207" cy="1247469"/>
          </a:xfrm>
          <a:prstGeom prst="rect">
            <a:avLst/>
          </a:prstGeom>
        </p:spPr>
      </p:pic>
      <p:sp>
        <p:nvSpPr>
          <p:cNvPr id="35" name="Prostokąt 34">
            <a:extLst>
              <a:ext uri="{FF2B5EF4-FFF2-40B4-BE49-F238E27FC236}">
                <a16:creationId xmlns:a16="http://schemas.microsoft.com/office/drawing/2014/main" id="{2B8A452F-D4D4-0246-7BB1-2ACE7C516880}"/>
              </a:ext>
            </a:extLst>
          </p:cNvPr>
          <p:cNvSpPr/>
          <p:nvPr userDrawn="1"/>
        </p:nvSpPr>
        <p:spPr>
          <a:xfrm>
            <a:off x="6427143" y="294640"/>
            <a:ext cx="2775104" cy="10017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98C9C4BE-89E7-3BEC-8BC4-CA329381FCFA}"/>
              </a:ext>
            </a:extLst>
          </p:cNvPr>
          <p:cNvSpPr/>
          <p:nvPr userDrawn="1"/>
        </p:nvSpPr>
        <p:spPr>
          <a:xfrm>
            <a:off x="9354879" y="1015597"/>
            <a:ext cx="2641030" cy="10017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Owal 36">
            <a:extLst>
              <a:ext uri="{FF2B5EF4-FFF2-40B4-BE49-F238E27FC236}">
                <a16:creationId xmlns:a16="http://schemas.microsoft.com/office/drawing/2014/main" id="{35119F09-0233-C43D-B6DC-FD4260262870}"/>
              </a:ext>
            </a:extLst>
          </p:cNvPr>
          <p:cNvSpPr/>
          <p:nvPr userDrawn="1"/>
        </p:nvSpPr>
        <p:spPr>
          <a:xfrm>
            <a:off x="2395277" y="3978044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9290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ole tekstowe 18">
            <a:extLst>
              <a:ext uri="{FF2B5EF4-FFF2-40B4-BE49-F238E27FC236}">
                <a16:creationId xmlns:a16="http://schemas.microsoft.com/office/drawing/2014/main" id="{F7363B00-CEBF-D50E-E7B8-9BCC165AED5C}"/>
              </a:ext>
            </a:extLst>
          </p:cNvPr>
          <p:cNvSpPr txBox="1"/>
          <p:nvPr userDrawn="1"/>
        </p:nvSpPr>
        <p:spPr>
          <a:xfrm>
            <a:off x="360000" y="1516722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latin typeface="+mj-lt"/>
              </a:rPr>
              <a:t>Typografia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04A7CD6-3F83-557E-5EDD-2D3659998981}"/>
              </a:ext>
            </a:extLst>
          </p:cNvPr>
          <p:cNvSpPr txBox="1"/>
          <p:nvPr userDrawn="1"/>
        </p:nvSpPr>
        <p:spPr>
          <a:xfrm>
            <a:off x="360000" y="3240000"/>
            <a:ext cx="3719776" cy="3284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l-PL" sz="1400" dirty="0"/>
              <a:t>W prezentacji używamy </a:t>
            </a:r>
            <a:r>
              <a:rPr lang="pl-PL" sz="1400" dirty="0" err="1"/>
              <a:t>fontów</a:t>
            </a:r>
            <a:r>
              <a:rPr lang="pl-PL" sz="1400" dirty="0"/>
              <a:t> systemowych: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/>
              <a:t>Times New Roman</a:t>
            </a:r>
          </a:p>
          <a:p>
            <a:pPr lvl="0">
              <a:lnSpc>
                <a:spcPct val="150000"/>
              </a:lnSpc>
            </a:pPr>
            <a:r>
              <a:rPr lang="pl-PL" sz="1400" dirty="0"/>
              <a:t>•     Arial Black</a:t>
            </a:r>
          </a:p>
          <a:p>
            <a:pPr lvl="0">
              <a:lnSpc>
                <a:spcPct val="150000"/>
              </a:lnSpc>
            </a:pPr>
            <a:r>
              <a:rPr lang="pl-PL" sz="1400" dirty="0"/>
              <a:t>•     Arial </a:t>
            </a:r>
            <a:r>
              <a:rPr lang="pl-PL" sz="1400" dirty="0" err="1"/>
              <a:t>Regular</a:t>
            </a:r>
            <a:endParaRPr lang="pl-PL" sz="1400" dirty="0"/>
          </a:p>
          <a:p>
            <a:pPr lvl="0">
              <a:lnSpc>
                <a:spcPct val="150000"/>
              </a:lnSpc>
            </a:pPr>
            <a:endParaRPr lang="pl-PL" sz="1400" dirty="0"/>
          </a:p>
          <a:p>
            <a:pPr lvl="0">
              <a:lnSpc>
                <a:spcPct val="150000"/>
              </a:lnSpc>
            </a:pPr>
            <a:r>
              <a:rPr lang="pl-PL" sz="1400" dirty="0"/>
              <a:t>W slajdach wzorcowych określone są poszczególne wielkości dla różnych nagłówków i tekstów.</a:t>
            </a:r>
          </a:p>
          <a:p>
            <a:pPr>
              <a:lnSpc>
                <a:spcPct val="150000"/>
              </a:lnSpc>
            </a:pPr>
            <a:endParaRPr lang="pl-PL" sz="1400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C62C6EB7-2289-818B-93FA-D702141B765B}"/>
              </a:ext>
            </a:extLst>
          </p:cNvPr>
          <p:cNvSpPr txBox="1"/>
          <p:nvPr userDrawn="1"/>
        </p:nvSpPr>
        <p:spPr>
          <a:xfrm>
            <a:off x="7145025" y="1516722"/>
            <a:ext cx="2523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latin typeface="Arial Black" panose="020B0A04020102020204" pitchFamily="34" charset="0"/>
              </a:rPr>
              <a:t>Arial Black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49198BB3-0276-025E-D503-ECBAAA36A24E}"/>
              </a:ext>
            </a:extLst>
          </p:cNvPr>
          <p:cNvSpPr txBox="1"/>
          <p:nvPr userDrawn="1"/>
        </p:nvSpPr>
        <p:spPr>
          <a:xfrm>
            <a:off x="7145025" y="5366175"/>
            <a:ext cx="2523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latin typeface="Arial Black" panose="020B0A04020102020204" pitchFamily="34" charset="0"/>
              </a:rPr>
              <a:t>12 pkt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A0DBD671-8679-7ECC-D320-400852A8E84F}"/>
              </a:ext>
            </a:extLst>
          </p:cNvPr>
          <p:cNvSpPr txBox="1"/>
          <p:nvPr userDrawn="1"/>
        </p:nvSpPr>
        <p:spPr>
          <a:xfrm>
            <a:off x="7145025" y="5703059"/>
            <a:ext cx="2523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000" dirty="0">
                <a:latin typeface="Arial Black" panose="020B0A04020102020204" pitchFamily="34" charset="0"/>
              </a:rPr>
              <a:t>10 pkt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7580428-9D6F-9D00-B672-D30FFC23648A}"/>
              </a:ext>
            </a:extLst>
          </p:cNvPr>
          <p:cNvSpPr txBox="1"/>
          <p:nvPr userDrawn="1"/>
        </p:nvSpPr>
        <p:spPr>
          <a:xfrm>
            <a:off x="9320175" y="1516722"/>
            <a:ext cx="2523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latin typeface="+mn-lt"/>
              </a:rPr>
              <a:t>Arial </a:t>
            </a:r>
            <a:r>
              <a:rPr lang="pl-PL" sz="2000" dirty="0" err="1">
                <a:latin typeface="+mn-lt"/>
              </a:rPr>
              <a:t>Regular</a:t>
            </a:r>
            <a:endParaRPr lang="pl-PL" sz="2000" dirty="0">
              <a:latin typeface="+mn-lt"/>
            </a:endParaRP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108FDC29-5F39-5155-73AF-C73D01ED101A}"/>
              </a:ext>
            </a:extLst>
          </p:cNvPr>
          <p:cNvSpPr txBox="1"/>
          <p:nvPr userDrawn="1"/>
        </p:nvSpPr>
        <p:spPr>
          <a:xfrm>
            <a:off x="9320175" y="5001719"/>
            <a:ext cx="2523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latin typeface="+mn-lt"/>
              </a:rPr>
              <a:t>14 pkt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60506D0A-E3E3-E1A6-327B-A90D8C4D50B8}"/>
              </a:ext>
            </a:extLst>
          </p:cNvPr>
          <p:cNvSpPr txBox="1"/>
          <p:nvPr userDrawn="1"/>
        </p:nvSpPr>
        <p:spPr>
          <a:xfrm>
            <a:off x="9320175" y="5378709"/>
            <a:ext cx="2523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latin typeface="+mn-lt"/>
              </a:rPr>
              <a:t>12 pkt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BBE1DBB8-61DE-7010-D881-18F9549A5612}"/>
              </a:ext>
            </a:extLst>
          </p:cNvPr>
          <p:cNvSpPr txBox="1"/>
          <p:nvPr userDrawn="1"/>
        </p:nvSpPr>
        <p:spPr>
          <a:xfrm>
            <a:off x="9320175" y="5715593"/>
            <a:ext cx="25238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700" dirty="0">
                <a:latin typeface="+mn-lt"/>
              </a:rPr>
              <a:t>7 pkt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A247DF6-DB57-EB47-A758-FF9AF35368AB}"/>
              </a:ext>
            </a:extLst>
          </p:cNvPr>
          <p:cNvSpPr txBox="1"/>
          <p:nvPr userDrawn="1"/>
        </p:nvSpPr>
        <p:spPr>
          <a:xfrm>
            <a:off x="4586273" y="1516722"/>
            <a:ext cx="2523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latin typeface="+mj-lt"/>
              </a:rPr>
              <a:t>Times New Roman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D1E118F-BADE-6158-D6FC-C72CF167EEA0}"/>
              </a:ext>
            </a:extLst>
          </p:cNvPr>
          <p:cNvSpPr txBox="1"/>
          <p:nvPr userDrawn="1"/>
        </p:nvSpPr>
        <p:spPr>
          <a:xfrm>
            <a:off x="4586273" y="3855472"/>
            <a:ext cx="252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dirty="0">
                <a:latin typeface="+mj-lt"/>
              </a:rPr>
              <a:t>36 pkt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A8C4C39-C4C1-E7DC-B921-1479CCC53309}"/>
              </a:ext>
            </a:extLst>
          </p:cNvPr>
          <p:cNvSpPr txBox="1"/>
          <p:nvPr userDrawn="1"/>
        </p:nvSpPr>
        <p:spPr>
          <a:xfrm>
            <a:off x="4586273" y="4417948"/>
            <a:ext cx="2523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dirty="0">
                <a:latin typeface="+mj-lt"/>
              </a:rPr>
              <a:t>28 pkt</a:t>
            </a:r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635A4DE5-E868-3ECA-C0C2-1D2C9F72A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5" y="108915"/>
            <a:ext cx="2552921" cy="119093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D7CB4F6-B40E-BB67-6020-FD2EB5A952D0}"/>
              </a:ext>
            </a:extLst>
          </p:cNvPr>
          <p:cNvSpPr txBox="1"/>
          <p:nvPr userDrawn="1"/>
        </p:nvSpPr>
        <p:spPr>
          <a:xfrm>
            <a:off x="4586273" y="3344488"/>
            <a:ext cx="252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dirty="0">
                <a:latin typeface="+mj-lt"/>
              </a:rPr>
              <a:t>40 pkt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1A7B3AC-5655-D988-707C-6546E97C58C9}"/>
              </a:ext>
            </a:extLst>
          </p:cNvPr>
          <p:cNvSpPr txBox="1"/>
          <p:nvPr userDrawn="1"/>
        </p:nvSpPr>
        <p:spPr>
          <a:xfrm>
            <a:off x="4586273" y="2111393"/>
            <a:ext cx="252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dirty="0">
                <a:latin typeface="+mj-lt"/>
              </a:rPr>
              <a:t>60 pkt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07171C8-1BFF-F2D3-00B0-64999CCFF5B2}"/>
              </a:ext>
            </a:extLst>
          </p:cNvPr>
          <p:cNvSpPr txBox="1"/>
          <p:nvPr userDrawn="1"/>
        </p:nvSpPr>
        <p:spPr>
          <a:xfrm>
            <a:off x="4586273" y="2753925"/>
            <a:ext cx="252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dirty="0">
                <a:latin typeface="+mj-lt"/>
              </a:rPr>
              <a:t>48 pkt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1E9886C-77F6-75C8-54D1-09F8528898CF}"/>
              </a:ext>
            </a:extLst>
          </p:cNvPr>
          <p:cNvSpPr txBox="1"/>
          <p:nvPr userDrawn="1"/>
        </p:nvSpPr>
        <p:spPr>
          <a:xfrm>
            <a:off x="9320175" y="4687675"/>
            <a:ext cx="2523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latin typeface="+mn-lt"/>
              </a:rPr>
              <a:t>16 pkt</a:t>
            </a:r>
          </a:p>
        </p:txBody>
      </p:sp>
    </p:spTree>
    <p:extLst>
      <p:ext uri="{BB962C8B-B14F-4D97-AF65-F5344CB8AC3E}">
        <p14:creationId xmlns:p14="http://schemas.microsoft.com/office/powerpoint/2010/main" val="1578193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ytułowy_wstaw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C3E51594-1CD7-2214-E184-0A2C28AA8C39}"/>
              </a:ext>
            </a:extLst>
          </p:cNvPr>
          <p:cNvSpPr/>
          <p:nvPr userDrawn="1"/>
        </p:nvSpPr>
        <p:spPr>
          <a:xfrm>
            <a:off x="8556171" y="0"/>
            <a:ext cx="36358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E9CDB06F-D69A-9BB7-E227-FA762CC6B4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9450" y="6502400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Podpis zdjęcia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sp>
        <p:nvSpPr>
          <p:cNvPr id="8" name="Symbol zastępczy obrazu 38">
            <a:extLst>
              <a:ext uri="{FF2B5EF4-FFF2-40B4-BE49-F238E27FC236}">
                <a16:creationId xmlns:a16="http://schemas.microsoft.com/office/drawing/2014/main" id="{245FB79F-0BE3-40A8-A330-A6F217770C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96349" y="5940425"/>
            <a:ext cx="126365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Logo </a:t>
            </a:r>
          </a:p>
        </p:txBody>
      </p:sp>
      <p:sp>
        <p:nvSpPr>
          <p:cNvPr id="9" name="Symbol zastępczy obrazu 38">
            <a:extLst>
              <a:ext uri="{FF2B5EF4-FFF2-40B4-BE49-F238E27FC236}">
                <a16:creationId xmlns:a16="http://schemas.microsoft.com/office/drawing/2014/main" id="{67A0B6E7-55E6-4333-D964-C3B46189C1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86518" y="5940425"/>
            <a:ext cx="126365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Logo 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A9EBE3DC-E382-2F31-BAA7-3F0BD47FD9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7335"/>
            <a:ext cx="2913207" cy="1247469"/>
          </a:xfrm>
          <a:prstGeom prst="rect">
            <a:avLst/>
          </a:prstGeom>
        </p:spPr>
      </p:pic>
      <p:pic>
        <p:nvPicPr>
          <p:cNvPr id="6" name="Symbol zastępczy obrazu 9">
            <a:extLst>
              <a:ext uri="{FF2B5EF4-FFF2-40B4-BE49-F238E27FC236}">
                <a16:creationId xmlns:a16="http://schemas.microsoft.com/office/drawing/2014/main" id="{229ECD34-0923-C52D-7894-1863C27768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360000"/>
            <a:ext cx="6120000" cy="6120000"/>
          </a:xfrm>
          <a:prstGeom prst="rect">
            <a:avLst/>
          </a:prstGeom>
        </p:spPr>
      </p:pic>
      <p:sp>
        <p:nvSpPr>
          <p:cNvPr id="15" name="Symbol zastępczy tekstu 26">
            <a:extLst>
              <a:ext uri="{FF2B5EF4-FFF2-40B4-BE49-F238E27FC236}">
                <a16:creationId xmlns:a16="http://schemas.microsoft.com/office/drawing/2014/main" id="{05F67D6A-7E86-25CE-270E-0BFB66B60A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2177100"/>
            <a:ext cx="5123225" cy="1358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Tytuł 1 TNR 48 pkt</a:t>
            </a:r>
            <a:br>
              <a:rPr lang="pl-PL" dirty="0"/>
            </a:br>
            <a:r>
              <a:rPr lang="pl-PL" dirty="0"/>
              <a:t>Tytuł 1 TNR 48 pkt</a:t>
            </a:r>
          </a:p>
        </p:txBody>
      </p:sp>
      <p:sp>
        <p:nvSpPr>
          <p:cNvPr id="16" name="Symbol zastępczy tekstu 28">
            <a:extLst>
              <a:ext uri="{FF2B5EF4-FFF2-40B4-BE49-F238E27FC236}">
                <a16:creationId xmlns:a16="http://schemas.microsoft.com/office/drawing/2014/main" id="{B484BB7D-FC2D-8C75-839F-AEA2C072D1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629" y="4259738"/>
            <a:ext cx="3600000" cy="64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 Black" panose="020B0A04020102020204" pitchFamily="34" charset="0"/>
              </a:defRPr>
            </a:lvl1pPr>
          </a:lstStyle>
          <a:p>
            <a:pPr lvl="0"/>
            <a:r>
              <a:rPr lang="pl-PL" dirty="0"/>
              <a:t>Tytuł 2 Arial Black 12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Tytuł 2 Arial Black 12 pkt</a:t>
            </a:r>
          </a:p>
          <a:p>
            <a:pPr lvl="0"/>
            <a:endParaRPr lang="pl-PL" dirty="0"/>
          </a:p>
        </p:txBody>
      </p:sp>
      <p:sp>
        <p:nvSpPr>
          <p:cNvPr id="17" name="Symbol zastępczy tekstu 32">
            <a:extLst>
              <a:ext uri="{FF2B5EF4-FFF2-40B4-BE49-F238E27FC236}">
                <a16:creationId xmlns:a16="http://schemas.microsoft.com/office/drawing/2014/main" id="{182AADF9-F8C0-A96B-7746-C821208676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624" y="5034725"/>
            <a:ext cx="2654020" cy="644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+mj-lt"/>
              </a:defRPr>
            </a:lvl2pPr>
          </a:lstStyle>
          <a:p>
            <a:pPr lvl="0"/>
            <a:r>
              <a:rPr lang="pl-PL" dirty="0"/>
              <a:t>Data Arial 12 pkt</a:t>
            </a:r>
          </a:p>
          <a:p>
            <a:pPr lvl="0"/>
            <a:endParaRPr lang="pl-PL" dirty="0"/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CA2AD440-EF67-91F5-53BA-2A37FBD35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" r="36026" b="-28477"/>
          <a:stretch/>
        </p:blipFill>
        <p:spPr>
          <a:xfrm>
            <a:off x="382357" y="6344675"/>
            <a:ext cx="1799272" cy="1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14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7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ajd tytułowy_wstaw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C3E51594-1CD7-2214-E184-0A2C28AA8C39}"/>
              </a:ext>
            </a:extLst>
          </p:cNvPr>
          <p:cNvSpPr/>
          <p:nvPr userDrawn="1"/>
        </p:nvSpPr>
        <p:spPr>
          <a:xfrm>
            <a:off x="8556171" y="0"/>
            <a:ext cx="36358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ymbol zastępczy obrazu 11">
            <a:extLst>
              <a:ext uri="{FF2B5EF4-FFF2-40B4-BE49-F238E27FC236}">
                <a16:creationId xmlns:a16="http://schemas.microsoft.com/office/drawing/2014/main" id="{8C95DD01-6C26-4F9B-13E4-C010BF7F6B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0000" y="360000"/>
            <a:ext cx="6120000" cy="61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E9CDB06F-D69A-9BB7-E227-FA762CC6B4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9450" y="6502400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Podpis zdjęcia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sp>
        <p:nvSpPr>
          <p:cNvPr id="3" name="Symbol zastępczy tekstu 26">
            <a:extLst>
              <a:ext uri="{FF2B5EF4-FFF2-40B4-BE49-F238E27FC236}">
                <a16:creationId xmlns:a16="http://schemas.microsoft.com/office/drawing/2014/main" id="{20EA4DE9-4A07-F60E-182E-90A9F314E0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2177100"/>
            <a:ext cx="5088000" cy="1358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rgbClr val="09283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Tytuł 1 TNR 36 pkt</a:t>
            </a:r>
          </a:p>
          <a:p>
            <a:pPr lvl="0"/>
            <a:r>
              <a:rPr lang="pl-PL" dirty="0"/>
              <a:t>Tytuł 1 THR 36 pkt</a:t>
            </a:r>
          </a:p>
        </p:txBody>
      </p:sp>
      <p:sp>
        <p:nvSpPr>
          <p:cNvPr id="5" name="Symbol zastępczy tekstu 28">
            <a:extLst>
              <a:ext uri="{FF2B5EF4-FFF2-40B4-BE49-F238E27FC236}">
                <a16:creationId xmlns:a16="http://schemas.microsoft.com/office/drawing/2014/main" id="{B6936B5C-00D5-CE20-B134-E60B2ACD91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004" y="4259738"/>
            <a:ext cx="3600000" cy="64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Tytuł 2 Arial Black 12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Tytuł 2 Arial Black 12 pkt</a:t>
            </a:r>
          </a:p>
          <a:p>
            <a:pPr lvl="0"/>
            <a:endParaRPr lang="pl-PL" dirty="0"/>
          </a:p>
        </p:txBody>
      </p:sp>
      <p:sp>
        <p:nvSpPr>
          <p:cNvPr id="7" name="Symbol zastępczy tekstu 32">
            <a:extLst>
              <a:ext uri="{FF2B5EF4-FFF2-40B4-BE49-F238E27FC236}">
                <a16:creationId xmlns:a16="http://schemas.microsoft.com/office/drawing/2014/main" id="{F3A1D1DD-0B02-F493-3DF4-CAE114AB64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574" y="5034725"/>
            <a:ext cx="2654020" cy="644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</a:lstStyle>
          <a:p>
            <a:pPr lvl="0"/>
            <a:r>
              <a:rPr lang="pl-PL" dirty="0"/>
              <a:t>Data Arial Black 12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Data Arial Black 12 pkt</a:t>
            </a:r>
          </a:p>
          <a:p>
            <a:pPr lvl="0"/>
            <a:endParaRPr lang="pl-PL" dirty="0"/>
          </a:p>
        </p:txBody>
      </p:sp>
      <p:sp>
        <p:nvSpPr>
          <p:cNvPr id="8" name="Symbol zastępczy obrazu 38">
            <a:extLst>
              <a:ext uri="{FF2B5EF4-FFF2-40B4-BE49-F238E27FC236}">
                <a16:creationId xmlns:a16="http://schemas.microsoft.com/office/drawing/2014/main" id="{245FB79F-0BE3-40A8-A330-A6F217770C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96349" y="5940425"/>
            <a:ext cx="126365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Logo </a:t>
            </a:r>
          </a:p>
        </p:txBody>
      </p:sp>
      <p:sp>
        <p:nvSpPr>
          <p:cNvPr id="9" name="Symbol zastępczy obrazu 38">
            <a:extLst>
              <a:ext uri="{FF2B5EF4-FFF2-40B4-BE49-F238E27FC236}">
                <a16:creationId xmlns:a16="http://schemas.microsoft.com/office/drawing/2014/main" id="{67A0B6E7-55E6-4333-D964-C3B46189C1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86518" y="5940425"/>
            <a:ext cx="126365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Logo 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A9EBE3DC-E382-2F31-BAA7-3F0BD47FD9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7335"/>
            <a:ext cx="2913207" cy="1247469"/>
          </a:xfrm>
          <a:prstGeom prst="rect">
            <a:avLst/>
          </a:prstGeom>
        </p:spPr>
      </p:pic>
      <p:pic>
        <p:nvPicPr>
          <p:cNvPr id="2" name="Grafika 1">
            <a:extLst>
              <a:ext uri="{FF2B5EF4-FFF2-40B4-BE49-F238E27FC236}">
                <a16:creationId xmlns:a16="http://schemas.microsoft.com/office/drawing/2014/main" id="{7156F789-14FC-C367-08AE-1CB56B3A6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" r="36026" b="-28477"/>
          <a:stretch/>
        </p:blipFill>
        <p:spPr>
          <a:xfrm>
            <a:off x="414339" y="6299331"/>
            <a:ext cx="1799272" cy="1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5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ajd tytułowy_wstaw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C3E51594-1CD7-2214-E184-0A2C28AA8C39}"/>
              </a:ext>
            </a:extLst>
          </p:cNvPr>
          <p:cNvSpPr/>
          <p:nvPr userDrawn="1"/>
        </p:nvSpPr>
        <p:spPr>
          <a:xfrm>
            <a:off x="8556171" y="0"/>
            <a:ext cx="36358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E9CDB06F-D69A-9BB7-E227-FA762CC6B4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9450" y="6502400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Podpis zdjęcia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sp>
        <p:nvSpPr>
          <p:cNvPr id="8" name="Symbol zastępczy obrazu 38">
            <a:extLst>
              <a:ext uri="{FF2B5EF4-FFF2-40B4-BE49-F238E27FC236}">
                <a16:creationId xmlns:a16="http://schemas.microsoft.com/office/drawing/2014/main" id="{245FB79F-0BE3-40A8-A330-A6F217770C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96349" y="5940425"/>
            <a:ext cx="126365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Logo </a:t>
            </a:r>
          </a:p>
        </p:txBody>
      </p:sp>
      <p:sp>
        <p:nvSpPr>
          <p:cNvPr id="9" name="Symbol zastępczy obrazu 38">
            <a:extLst>
              <a:ext uri="{FF2B5EF4-FFF2-40B4-BE49-F238E27FC236}">
                <a16:creationId xmlns:a16="http://schemas.microsoft.com/office/drawing/2014/main" id="{67A0B6E7-55E6-4333-D964-C3B46189C1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86518" y="5940425"/>
            <a:ext cx="126365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Logo 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A9EBE3DC-E382-2F31-BAA7-3F0BD47FD9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7335"/>
            <a:ext cx="2913207" cy="1247469"/>
          </a:xfrm>
          <a:prstGeom prst="rect">
            <a:avLst/>
          </a:prstGeom>
        </p:spPr>
      </p:pic>
      <p:pic>
        <p:nvPicPr>
          <p:cNvPr id="6" name="Symbol zastępczy obrazu 9">
            <a:extLst>
              <a:ext uri="{FF2B5EF4-FFF2-40B4-BE49-F238E27FC236}">
                <a16:creationId xmlns:a16="http://schemas.microsoft.com/office/drawing/2014/main" id="{229ECD34-0923-C52D-7894-1863C27768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360000"/>
            <a:ext cx="6120000" cy="6120000"/>
          </a:xfrm>
          <a:prstGeom prst="rect">
            <a:avLst/>
          </a:prstGeom>
        </p:spPr>
      </p:pic>
      <p:sp>
        <p:nvSpPr>
          <p:cNvPr id="18" name="Symbol zastępczy tekstu 26">
            <a:extLst>
              <a:ext uri="{FF2B5EF4-FFF2-40B4-BE49-F238E27FC236}">
                <a16:creationId xmlns:a16="http://schemas.microsoft.com/office/drawing/2014/main" id="{1CB7F73F-50F8-35BA-17B5-808D1F905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2177100"/>
            <a:ext cx="5123225" cy="1358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Tytuł 1 TNR 48 pkt</a:t>
            </a:r>
            <a:br>
              <a:rPr lang="pl-PL" dirty="0"/>
            </a:br>
            <a:r>
              <a:rPr lang="pl-PL" dirty="0"/>
              <a:t>Tytuł 1 TNR 48 pkt</a:t>
            </a:r>
          </a:p>
        </p:txBody>
      </p:sp>
      <p:sp>
        <p:nvSpPr>
          <p:cNvPr id="19" name="Symbol zastępczy tekstu 28">
            <a:extLst>
              <a:ext uri="{FF2B5EF4-FFF2-40B4-BE49-F238E27FC236}">
                <a16:creationId xmlns:a16="http://schemas.microsoft.com/office/drawing/2014/main" id="{9BE043A7-7DF9-793D-3A80-E604F27376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629" y="4259738"/>
            <a:ext cx="3600000" cy="64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 Black" panose="020B0A04020102020204" pitchFamily="34" charset="0"/>
              </a:defRPr>
            </a:lvl1pPr>
          </a:lstStyle>
          <a:p>
            <a:pPr lvl="0"/>
            <a:r>
              <a:rPr lang="pl-PL" dirty="0"/>
              <a:t>Tytuł 2 Arial Black 12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Tytuł 2 Arial Black 12 pkt</a:t>
            </a:r>
          </a:p>
          <a:p>
            <a:pPr lvl="0"/>
            <a:endParaRPr lang="pl-PL" dirty="0"/>
          </a:p>
        </p:txBody>
      </p:sp>
      <p:sp>
        <p:nvSpPr>
          <p:cNvPr id="20" name="Symbol zastępczy tekstu 32">
            <a:extLst>
              <a:ext uri="{FF2B5EF4-FFF2-40B4-BE49-F238E27FC236}">
                <a16:creationId xmlns:a16="http://schemas.microsoft.com/office/drawing/2014/main" id="{B99F2A93-9EA5-528D-F992-19223CD48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624" y="5034725"/>
            <a:ext cx="2654020" cy="644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+mj-lt"/>
              </a:defRPr>
            </a:lvl2pPr>
          </a:lstStyle>
          <a:p>
            <a:pPr lvl="0"/>
            <a:r>
              <a:rPr lang="pl-PL" dirty="0"/>
              <a:t>Data Arial 12 pkt</a:t>
            </a:r>
          </a:p>
          <a:p>
            <a:pPr lvl="0"/>
            <a:endParaRPr lang="pl-PL" dirty="0"/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A26C1F4B-2F18-E060-EFB0-CE14183B7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" r="36026" b="-28477"/>
          <a:stretch/>
        </p:blipFill>
        <p:spPr>
          <a:xfrm>
            <a:off x="382357" y="6344675"/>
            <a:ext cx="1799272" cy="1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 userDrawn="1">
          <p15:clr>
            <a:srgbClr val="FBAE40"/>
          </p15:clr>
        </p15:guide>
        <p15:guide id="2" pos="25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_wstaw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C3E51594-1CD7-2214-E184-0A2C28AA8C39}"/>
              </a:ext>
            </a:extLst>
          </p:cNvPr>
          <p:cNvSpPr/>
          <p:nvPr userDrawn="1"/>
        </p:nvSpPr>
        <p:spPr>
          <a:xfrm>
            <a:off x="8556171" y="0"/>
            <a:ext cx="36358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ymbol zastępczy obrazu 11">
            <a:extLst>
              <a:ext uri="{FF2B5EF4-FFF2-40B4-BE49-F238E27FC236}">
                <a16:creationId xmlns:a16="http://schemas.microsoft.com/office/drawing/2014/main" id="{8C95DD01-6C26-4F9B-13E4-C010BF7F6B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0000" y="360000"/>
            <a:ext cx="6120000" cy="61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E9CDB06F-D69A-9BB7-E227-FA762CC6B4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9450" y="6502400"/>
            <a:ext cx="4325938" cy="3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Podpis zdjęcia Arial </a:t>
            </a:r>
            <a:r>
              <a:rPr lang="pl-PL" dirty="0" err="1"/>
              <a:t>Regular</a:t>
            </a:r>
            <a:r>
              <a:rPr lang="pl-PL" dirty="0"/>
              <a:t> 7 pkt</a:t>
            </a:r>
          </a:p>
        </p:txBody>
      </p:sp>
      <p:sp>
        <p:nvSpPr>
          <p:cNvPr id="8" name="Symbol zastępczy obrazu 38">
            <a:extLst>
              <a:ext uri="{FF2B5EF4-FFF2-40B4-BE49-F238E27FC236}">
                <a16:creationId xmlns:a16="http://schemas.microsoft.com/office/drawing/2014/main" id="{245FB79F-0BE3-40A8-A330-A6F217770C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96349" y="5940425"/>
            <a:ext cx="126365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Logo </a:t>
            </a:r>
          </a:p>
        </p:txBody>
      </p:sp>
      <p:sp>
        <p:nvSpPr>
          <p:cNvPr id="9" name="Symbol zastępczy obrazu 38">
            <a:extLst>
              <a:ext uri="{FF2B5EF4-FFF2-40B4-BE49-F238E27FC236}">
                <a16:creationId xmlns:a16="http://schemas.microsoft.com/office/drawing/2014/main" id="{67A0B6E7-55E6-4333-D964-C3B46189C1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86518" y="5940425"/>
            <a:ext cx="126365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Logo 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A9EBE3DC-E382-2F31-BAA7-3F0BD47FD9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7335"/>
            <a:ext cx="2913207" cy="1247469"/>
          </a:xfrm>
          <a:prstGeom prst="rect">
            <a:avLst/>
          </a:prstGeom>
        </p:spPr>
      </p:pic>
      <p:sp>
        <p:nvSpPr>
          <p:cNvPr id="17" name="Symbol zastępczy tekstu 26">
            <a:extLst>
              <a:ext uri="{FF2B5EF4-FFF2-40B4-BE49-F238E27FC236}">
                <a16:creationId xmlns:a16="http://schemas.microsoft.com/office/drawing/2014/main" id="{5DCEE374-1B36-4FE2-1733-84FB8A7E86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2177100"/>
            <a:ext cx="5123225" cy="1358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Tytuł 1 TNR 48 pkt</a:t>
            </a:r>
            <a:br>
              <a:rPr lang="pl-PL" dirty="0"/>
            </a:br>
            <a:r>
              <a:rPr lang="pl-PL" dirty="0"/>
              <a:t>Tytuł 1 TNR 48 pkt</a:t>
            </a:r>
          </a:p>
        </p:txBody>
      </p:sp>
      <p:sp>
        <p:nvSpPr>
          <p:cNvPr id="18" name="Symbol zastępczy tekstu 28">
            <a:extLst>
              <a:ext uri="{FF2B5EF4-FFF2-40B4-BE49-F238E27FC236}">
                <a16:creationId xmlns:a16="http://schemas.microsoft.com/office/drawing/2014/main" id="{BB9A017A-3B27-C13B-A47F-1D4318EDF2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629" y="4259738"/>
            <a:ext cx="3600000" cy="64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 Black" panose="020B0A04020102020204" pitchFamily="34" charset="0"/>
              </a:defRPr>
            </a:lvl1pPr>
          </a:lstStyle>
          <a:p>
            <a:pPr lvl="0"/>
            <a:r>
              <a:rPr lang="pl-PL" dirty="0"/>
              <a:t>Tytuł 2 Arial Black 12 pkt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Tytuł 2 Arial Black 12 pkt</a:t>
            </a:r>
          </a:p>
          <a:p>
            <a:pPr lvl="0"/>
            <a:endParaRPr lang="pl-PL" dirty="0"/>
          </a:p>
        </p:txBody>
      </p:sp>
      <p:sp>
        <p:nvSpPr>
          <p:cNvPr id="19" name="Symbol zastępczy tekstu 32">
            <a:extLst>
              <a:ext uri="{FF2B5EF4-FFF2-40B4-BE49-F238E27FC236}">
                <a16:creationId xmlns:a16="http://schemas.microsoft.com/office/drawing/2014/main" id="{069B45D1-F9E9-4ECC-B5AF-56ED3E84D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624" y="5034725"/>
            <a:ext cx="2654020" cy="644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+mj-lt"/>
              </a:defRPr>
            </a:lvl2pPr>
          </a:lstStyle>
          <a:p>
            <a:pPr lvl="0"/>
            <a:r>
              <a:rPr lang="pl-PL" dirty="0"/>
              <a:t>Data Arial 12 pkt</a:t>
            </a:r>
          </a:p>
          <a:p>
            <a:pPr lvl="0"/>
            <a:endParaRPr lang="pl-PL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CEC09DA4-5671-39AA-5135-71F3574FD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" r="36026" b="-28477"/>
          <a:stretch/>
        </p:blipFill>
        <p:spPr>
          <a:xfrm>
            <a:off x="382357" y="6344675"/>
            <a:ext cx="1799272" cy="1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1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C2D2A34A-1C99-5BEE-A06C-F6AEA162A1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A1B1383D-7EDA-C5C1-4C1A-88E4E9D154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1"/>
            <a:ext cx="7763341" cy="2755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latin typeface="+mj-lt"/>
              </a:defRPr>
            </a:lvl1pPr>
          </a:lstStyle>
          <a:p>
            <a:pPr lvl="0"/>
            <a:r>
              <a:rPr lang="pl-PL" dirty="0"/>
              <a:t>Nagłówek 1 TNR 48 pkt</a:t>
            </a:r>
          </a:p>
          <a:p>
            <a:pPr lvl="0"/>
            <a:r>
              <a:rPr lang="pl-PL" dirty="0"/>
              <a:t>Nagłówek 1 TNR 48 pkt</a:t>
            </a:r>
          </a:p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6116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2009B8E-A2D4-BC8A-7A8C-D94A5DCE184B}"/>
              </a:ext>
            </a:extLst>
          </p:cNvPr>
          <p:cNvSpPr/>
          <p:nvPr userDrawn="1"/>
        </p:nvSpPr>
        <p:spPr>
          <a:xfrm>
            <a:off x="0" y="1"/>
            <a:ext cx="12192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4">
            <a:extLst>
              <a:ext uri="{FF2B5EF4-FFF2-40B4-BE49-F238E27FC236}">
                <a16:creationId xmlns:a16="http://schemas.microsoft.com/office/drawing/2014/main" id="{8B57746B-3F22-8C5A-8F85-E84117F96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19468" y="3637525"/>
            <a:ext cx="2855813" cy="36507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4" name="Symbol zastępczy tekstu 4">
            <a:extLst>
              <a:ext uri="{FF2B5EF4-FFF2-40B4-BE49-F238E27FC236}">
                <a16:creationId xmlns:a16="http://schemas.microsoft.com/office/drawing/2014/main" id="{FB1800F6-0131-45C3-8DA0-E38ABD4EFB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19469" y="4037075"/>
            <a:ext cx="2855814" cy="55840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5010946-A8AE-6AB6-1F95-C2595D0484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19465" y="4597680"/>
            <a:ext cx="2855814" cy="357407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Firma </a:t>
            </a:r>
          </a:p>
          <a:p>
            <a:pPr lvl="0"/>
            <a:endParaRPr lang="pl-PL" dirty="0"/>
          </a:p>
        </p:txBody>
      </p:sp>
      <p:sp>
        <p:nvSpPr>
          <p:cNvPr id="6" name="Symbol zastępczy tekstu 4">
            <a:extLst>
              <a:ext uri="{FF2B5EF4-FFF2-40B4-BE49-F238E27FC236}">
                <a16:creationId xmlns:a16="http://schemas.microsoft.com/office/drawing/2014/main" id="{8919249B-AF10-8F0F-D8BC-9891516F60F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19948" y="3637524"/>
            <a:ext cx="2855813" cy="36318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Imię i Nazwisko </a:t>
            </a:r>
          </a:p>
          <a:p>
            <a:pPr lvl="0"/>
            <a:endParaRPr lang="pl-PL" dirty="0"/>
          </a:p>
        </p:txBody>
      </p:sp>
      <p:sp>
        <p:nvSpPr>
          <p:cNvPr id="7" name="Symbol zastępczy tekstu 4">
            <a:extLst>
              <a:ext uri="{FF2B5EF4-FFF2-40B4-BE49-F238E27FC236}">
                <a16:creationId xmlns:a16="http://schemas.microsoft.com/office/drawing/2014/main" id="{AB8192BA-D105-D9CE-8714-C1D6A20B79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949" y="4037075"/>
            <a:ext cx="2855814" cy="55840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Stanowisko </a:t>
            </a:r>
          </a:p>
          <a:p>
            <a:pPr lvl="0"/>
            <a:endParaRPr lang="pl-PL" dirty="0"/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id="{3699E492-332F-9531-7730-CDC08A688F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19945" y="4597680"/>
            <a:ext cx="2855814" cy="3574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Firma </a:t>
            </a:r>
          </a:p>
          <a:p>
            <a:pPr lvl="0"/>
            <a:endParaRPr lang="pl-PL" dirty="0"/>
          </a:p>
        </p:txBody>
      </p:sp>
      <p:sp>
        <p:nvSpPr>
          <p:cNvPr id="9" name="Symbol zastępczy tekstu 4">
            <a:extLst>
              <a:ext uri="{FF2B5EF4-FFF2-40B4-BE49-F238E27FC236}">
                <a16:creationId xmlns:a16="http://schemas.microsoft.com/office/drawing/2014/main" id="{11A7344B-C92C-F9C0-CE13-C5803F88515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696248" y="3635644"/>
            <a:ext cx="2855814" cy="36507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Imię i Nazwisko </a:t>
            </a:r>
          </a:p>
          <a:p>
            <a:pPr lvl="0"/>
            <a:endParaRPr lang="pl-PL" dirty="0"/>
          </a:p>
        </p:txBody>
      </p:sp>
      <p:sp>
        <p:nvSpPr>
          <p:cNvPr id="10" name="Symbol zastępczy tekstu 4">
            <a:extLst>
              <a:ext uri="{FF2B5EF4-FFF2-40B4-BE49-F238E27FC236}">
                <a16:creationId xmlns:a16="http://schemas.microsoft.com/office/drawing/2014/main" id="{AA22FBA0-80D0-6620-BC10-7C7C051AEB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96251" y="4034870"/>
            <a:ext cx="2855815" cy="5584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Stanowisko </a:t>
            </a:r>
          </a:p>
          <a:p>
            <a:pPr lvl="0"/>
            <a:endParaRPr lang="pl-PL" dirty="0"/>
          </a:p>
        </p:txBody>
      </p:sp>
      <p:sp>
        <p:nvSpPr>
          <p:cNvPr id="11" name="Symbol zastępczy tekstu 4">
            <a:extLst>
              <a:ext uri="{FF2B5EF4-FFF2-40B4-BE49-F238E27FC236}">
                <a16:creationId xmlns:a16="http://schemas.microsoft.com/office/drawing/2014/main" id="{8DE59C6D-759A-D087-F302-F34C770224B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96247" y="4595477"/>
            <a:ext cx="2855815" cy="36507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Firma </a:t>
            </a:r>
          </a:p>
          <a:p>
            <a:pPr lvl="0"/>
            <a:endParaRPr lang="pl-PL" dirty="0"/>
          </a:p>
        </p:txBody>
      </p:sp>
      <p:sp>
        <p:nvSpPr>
          <p:cNvPr id="12" name="Symbol zastępczy obrazu 2">
            <a:extLst>
              <a:ext uri="{FF2B5EF4-FFF2-40B4-BE49-F238E27FC236}">
                <a16:creationId xmlns:a16="http://schemas.microsoft.com/office/drawing/2014/main" id="{A30287BF-95F4-AAC2-4C2D-FE5D49694EF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319464" y="5147456"/>
            <a:ext cx="995642" cy="7031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pl-PL" dirty="0"/>
              <a:t>Logo</a:t>
            </a:r>
          </a:p>
        </p:txBody>
      </p:sp>
      <p:sp>
        <p:nvSpPr>
          <p:cNvPr id="13" name="Symbol zastępczy obrazu 2">
            <a:extLst>
              <a:ext uri="{FF2B5EF4-FFF2-40B4-BE49-F238E27FC236}">
                <a16:creationId xmlns:a16="http://schemas.microsoft.com/office/drawing/2014/main" id="{AA6F79A7-13BF-5224-7C2E-0FADEB6B44F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5026791" y="5147456"/>
            <a:ext cx="995642" cy="7031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pl-PL" dirty="0"/>
              <a:t>Logo</a:t>
            </a:r>
          </a:p>
        </p:txBody>
      </p:sp>
      <p:sp>
        <p:nvSpPr>
          <p:cNvPr id="14" name="Symbol zastępczy obrazu 2">
            <a:extLst>
              <a:ext uri="{FF2B5EF4-FFF2-40B4-BE49-F238E27FC236}">
                <a16:creationId xmlns:a16="http://schemas.microsoft.com/office/drawing/2014/main" id="{73084206-7DA0-A915-7E28-5611DA3EA724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715068" y="5144733"/>
            <a:ext cx="995642" cy="7031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pl-PL" dirty="0"/>
              <a:t>Logo</a:t>
            </a:r>
          </a:p>
        </p:txBody>
      </p:sp>
      <p:sp>
        <p:nvSpPr>
          <p:cNvPr id="15" name="Koło">
            <a:extLst>
              <a:ext uri="{FF2B5EF4-FFF2-40B4-BE49-F238E27FC236}">
                <a16:creationId xmlns:a16="http://schemas.microsoft.com/office/drawing/2014/main" id="{D44FCA07-AFBA-52C3-32F9-8720FEC2806A}"/>
              </a:ext>
            </a:extLst>
          </p:cNvPr>
          <p:cNvSpPr/>
          <p:nvPr userDrawn="1"/>
        </p:nvSpPr>
        <p:spPr>
          <a:xfrm>
            <a:off x="8642736" y="1303503"/>
            <a:ext cx="2016000" cy="2016000"/>
          </a:xfrm>
          <a:prstGeom prst="ellipse">
            <a:avLst/>
          </a:prstGeom>
          <a:solidFill>
            <a:srgbClr val="FFFFFF"/>
          </a:solidFill>
          <a:ln w="3175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18" tIns="45718" rIns="45718" bIns="45718" numCol="1" anchor="ctr">
            <a:noAutofit/>
          </a:bodyPr>
          <a:lstStyle/>
          <a:p>
            <a:endParaRPr sz="1600">
              <a:latin typeface="+mn-lt"/>
            </a:endParaRPr>
          </a:p>
        </p:txBody>
      </p:sp>
      <p:sp>
        <p:nvSpPr>
          <p:cNvPr id="16" name="Koło">
            <a:extLst>
              <a:ext uri="{FF2B5EF4-FFF2-40B4-BE49-F238E27FC236}">
                <a16:creationId xmlns:a16="http://schemas.microsoft.com/office/drawing/2014/main" id="{A6EC1E31-5558-756D-3F1B-AEA49E599487}"/>
              </a:ext>
            </a:extLst>
          </p:cNvPr>
          <p:cNvSpPr/>
          <p:nvPr userDrawn="1"/>
        </p:nvSpPr>
        <p:spPr>
          <a:xfrm>
            <a:off x="4980821" y="1308448"/>
            <a:ext cx="2016000" cy="2016000"/>
          </a:xfrm>
          <a:prstGeom prst="ellipse">
            <a:avLst/>
          </a:prstGeom>
          <a:solidFill>
            <a:srgbClr val="FFFFFF"/>
          </a:solidFill>
          <a:ln w="3175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18" tIns="45718" rIns="45718" bIns="45718" numCol="1" anchor="ctr">
            <a:noAutofit/>
          </a:bodyPr>
          <a:lstStyle/>
          <a:p>
            <a:endParaRPr sz="1600">
              <a:latin typeface="+mn-lt"/>
            </a:endParaRPr>
          </a:p>
        </p:txBody>
      </p:sp>
      <p:sp>
        <p:nvSpPr>
          <p:cNvPr id="17" name="Koło">
            <a:extLst>
              <a:ext uri="{FF2B5EF4-FFF2-40B4-BE49-F238E27FC236}">
                <a16:creationId xmlns:a16="http://schemas.microsoft.com/office/drawing/2014/main" id="{77F2AA4E-E0C1-110D-3DBE-240E5E52742F}"/>
              </a:ext>
            </a:extLst>
          </p:cNvPr>
          <p:cNvSpPr/>
          <p:nvPr userDrawn="1"/>
        </p:nvSpPr>
        <p:spPr>
          <a:xfrm>
            <a:off x="1318906" y="1318807"/>
            <a:ext cx="2016000" cy="2016000"/>
          </a:xfrm>
          <a:prstGeom prst="ellipse">
            <a:avLst/>
          </a:prstGeom>
          <a:solidFill>
            <a:srgbClr val="FFFFFF"/>
          </a:solidFill>
          <a:ln w="3175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18" tIns="45718" rIns="45718" bIns="45718" numCol="1" anchor="ctr">
            <a:noAutofit/>
          </a:bodyPr>
          <a:lstStyle/>
          <a:p>
            <a:endParaRPr sz="1600">
              <a:latin typeface="+mn-lt"/>
            </a:endParaRPr>
          </a:p>
        </p:txBody>
      </p:sp>
      <p:sp>
        <p:nvSpPr>
          <p:cNvPr id="18" name="Symbol zastępczy obrazu 2">
            <a:extLst>
              <a:ext uri="{FF2B5EF4-FFF2-40B4-BE49-F238E27FC236}">
                <a16:creationId xmlns:a16="http://schemas.microsoft.com/office/drawing/2014/main" id="{2965EBFF-03BE-0A1B-5ACC-F32EC19478E2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1426906" y="1426807"/>
            <a:ext cx="180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19" name="Symbol zastępczy obrazu 2">
            <a:extLst>
              <a:ext uri="{FF2B5EF4-FFF2-40B4-BE49-F238E27FC236}">
                <a16:creationId xmlns:a16="http://schemas.microsoft.com/office/drawing/2014/main" id="{426F74CB-83C5-6294-40EB-799923B10893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5088821" y="1416448"/>
            <a:ext cx="180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20" name="Symbol zastępczy obrazu 2">
            <a:extLst>
              <a:ext uri="{FF2B5EF4-FFF2-40B4-BE49-F238E27FC236}">
                <a16:creationId xmlns:a16="http://schemas.microsoft.com/office/drawing/2014/main" id="{B8F48499-BBC4-DCF1-D040-687121087F4B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8750736" y="1411503"/>
            <a:ext cx="180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23" name="Symbol zastępczy tekstu 16">
            <a:extLst>
              <a:ext uri="{FF2B5EF4-FFF2-40B4-BE49-F238E27FC236}">
                <a16:creationId xmlns:a16="http://schemas.microsoft.com/office/drawing/2014/main" id="{F75D452E-BFC8-7F68-2B25-A1B427AC75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" y="360001"/>
            <a:ext cx="11213715" cy="5584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Partnerzy</a:t>
            </a:r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E8BFEF7B-0A06-6E0C-E2D2-6EC6B52A8D6A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24" name="Obiekt 23">
              <a:extLst>
                <a:ext uri="{FF2B5EF4-FFF2-40B4-BE49-F238E27FC236}">
                  <a16:creationId xmlns:a16="http://schemas.microsoft.com/office/drawing/2014/main" id="{D1229737-69A2-F1B8-19BD-F2F2C9216896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809968637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24" name="Obiekt 23">
                          <a:extLst>
                            <a:ext uri="{FF2B5EF4-FFF2-40B4-BE49-F238E27FC236}">
                              <a16:creationId xmlns:a16="http://schemas.microsoft.com/office/drawing/2014/main" id="{D1229737-69A2-F1B8-19BD-F2F2C921689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E3A3394A-18D9-826E-1FC8-A3607C5DEE5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258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ner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2009B8E-A2D4-BC8A-7A8C-D94A5DCE184B}"/>
              </a:ext>
            </a:extLst>
          </p:cNvPr>
          <p:cNvSpPr/>
          <p:nvPr userDrawn="1"/>
        </p:nvSpPr>
        <p:spPr>
          <a:xfrm>
            <a:off x="0" y="1"/>
            <a:ext cx="12192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4">
            <a:extLst>
              <a:ext uri="{FF2B5EF4-FFF2-40B4-BE49-F238E27FC236}">
                <a16:creationId xmlns:a16="http://schemas.microsoft.com/office/drawing/2014/main" id="{8B57746B-3F22-8C5A-8F85-E84117F96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368" y="3637525"/>
            <a:ext cx="2347656" cy="36507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Imię i Nazwisko </a:t>
            </a:r>
          </a:p>
        </p:txBody>
      </p:sp>
      <p:sp>
        <p:nvSpPr>
          <p:cNvPr id="4" name="Symbol zastępczy tekstu 4">
            <a:extLst>
              <a:ext uri="{FF2B5EF4-FFF2-40B4-BE49-F238E27FC236}">
                <a16:creationId xmlns:a16="http://schemas.microsoft.com/office/drawing/2014/main" id="{FB1800F6-0131-45C3-8DA0-E38ABD4EFB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368" y="4037075"/>
            <a:ext cx="2347657" cy="55840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Stanowisko </a:t>
            </a:r>
          </a:p>
          <a:p>
            <a:pPr lvl="0"/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5010946-A8AE-6AB6-1F95-C2595D0484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364" y="4597680"/>
            <a:ext cx="2347657" cy="357407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Firma </a:t>
            </a:r>
          </a:p>
          <a:p>
            <a:pPr lvl="0"/>
            <a:endParaRPr lang="pl-PL" dirty="0"/>
          </a:p>
        </p:txBody>
      </p:sp>
      <p:sp>
        <p:nvSpPr>
          <p:cNvPr id="17" name="Koło">
            <a:extLst>
              <a:ext uri="{FF2B5EF4-FFF2-40B4-BE49-F238E27FC236}">
                <a16:creationId xmlns:a16="http://schemas.microsoft.com/office/drawing/2014/main" id="{77F2AA4E-E0C1-110D-3DBE-240E5E52742F}"/>
              </a:ext>
            </a:extLst>
          </p:cNvPr>
          <p:cNvSpPr/>
          <p:nvPr userDrawn="1"/>
        </p:nvSpPr>
        <p:spPr>
          <a:xfrm>
            <a:off x="766456" y="1318807"/>
            <a:ext cx="2016000" cy="2016000"/>
          </a:xfrm>
          <a:prstGeom prst="ellipse">
            <a:avLst/>
          </a:prstGeom>
          <a:solidFill>
            <a:srgbClr val="FFFFFF"/>
          </a:solidFill>
          <a:ln w="3175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18" tIns="45718" rIns="45718" bIns="45718" numCol="1" anchor="ctr">
            <a:noAutofit/>
          </a:bodyPr>
          <a:lstStyle/>
          <a:p>
            <a:endParaRPr sz="1600">
              <a:latin typeface="+mn-lt"/>
            </a:endParaRPr>
          </a:p>
        </p:txBody>
      </p:sp>
      <p:sp>
        <p:nvSpPr>
          <p:cNvPr id="18" name="Symbol zastępczy obrazu 2">
            <a:extLst>
              <a:ext uri="{FF2B5EF4-FFF2-40B4-BE49-F238E27FC236}">
                <a16:creationId xmlns:a16="http://schemas.microsoft.com/office/drawing/2014/main" id="{2965EBFF-03BE-0A1B-5ACC-F32EC19478E2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874456" y="1426807"/>
            <a:ext cx="180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23" name="Symbol zastępczy tekstu 16">
            <a:extLst>
              <a:ext uri="{FF2B5EF4-FFF2-40B4-BE49-F238E27FC236}">
                <a16:creationId xmlns:a16="http://schemas.microsoft.com/office/drawing/2014/main" id="{F75D452E-BFC8-7F68-2B25-A1B427AC75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" y="360001"/>
            <a:ext cx="11213715" cy="5584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Partnerzy</a:t>
            </a:r>
          </a:p>
        </p:txBody>
      </p:sp>
      <p:sp>
        <p:nvSpPr>
          <p:cNvPr id="21" name="Symbol zastępczy tekstu 4">
            <a:extLst>
              <a:ext uri="{FF2B5EF4-FFF2-40B4-BE49-F238E27FC236}">
                <a16:creationId xmlns:a16="http://schemas.microsoft.com/office/drawing/2014/main" id="{8A0F52F3-CA83-1199-B449-C8EA6E027B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851213" y="3637525"/>
            <a:ext cx="2347656" cy="36507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Imię i Nazwisko </a:t>
            </a:r>
          </a:p>
        </p:txBody>
      </p:sp>
      <p:sp>
        <p:nvSpPr>
          <p:cNvPr id="22" name="Symbol zastępczy tekstu 4">
            <a:extLst>
              <a:ext uri="{FF2B5EF4-FFF2-40B4-BE49-F238E27FC236}">
                <a16:creationId xmlns:a16="http://schemas.microsoft.com/office/drawing/2014/main" id="{D03A2510-4EAC-6BE7-2A61-DCCDEF7232C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51213" y="4037075"/>
            <a:ext cx="2347657" cy="55840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Stanowisko </a:t>
            </a:r>
          </a:p>
          <a:p>
            <a:pPr lvl="0"/>
            <a:endParaRPr lang="pl-PL" dirty="0"/>
          </a:p>
        </p:txBody>
      </p:sp>
      <p:sp>
        <p:nvSpPr>
          <p:cNvPr id="25" name="Symbol zastępczy tekstu 4">
            <a:extLst>
              <a:ext uri="{FF2B5EF4-FFF2-40B4-BE49-F238E27FC236}">
                <a16:creationId xmlns:a16="http://schemas.microsoft.com/office/drawing/2014/main" id="{E5D7D432-C376-EA42-E8D9-AB8DE8EEA3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851209" y="4597680"/>
            <a:ext cx="2347657" cy="357407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Firma </a:t>
            </a:r>
          </a:p>
          <a:p>
            <a:pPr lvl="0"/>
            <a:endParaRPr lang="pl-PL" dirty="0"/>
          </a:p>
        </p:txBody>
      </p:sp>
      <p:sp>
        <p:nvSpPr>
          <p:cNvPr id="26" name="Koło">
            <a:extLst>
              <a:ext uri="{FF2B5EF4-FFF2-40B4-BE49-F238E27FC236}">
                <a16:creationId xmlns:a16="http://schemas.microsoft.com/office/drawing/2014/main" id="{02123EB5-2166-FD9F-3043-A60A0253CB09}"/>
              </a:ext>
            </a:extLst>
          </p:cNvPr>
          <p:cNvSpPr/>
          <p:nvPr userDrawn="1"/>
        </p:nvSpPr>
        <p:spPr>
          <a:xfrm>
            <a:off x="3717301" y="1318807"/>
            <a:ext cx="2016000" cy="2016000"/>
          </a:xfrm>
          <a:prstGeom prst="ellipse">
            <a:avLst/>
          </a:prstGeom>
          <a:solidFill>
            <a:srgbClr val="FFFFFF"/>
          </a:solidFill>
          <a:ln w="3175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18" tIns="45718" rIns="45718" bIns="45718" numCol="1" anchor="ctr">
            <a:noAutofit/>
          </a:bodyPr>
          <a:lstStyle/>
          <a:p>
            <a:endParaRPr sz="1600">
              <a:latin typeface="+mn-lt"/>
            </a:endParaRPr>
          </a:p>
        </p:txBody>
      </p:sp>
      <p:sp>
        <p:nvSpPr>
          <p:cNvPr id="27" name="Symbol zastępczy obrazu 2">
            <a:extLst>
              <a:ext uri="{FF2B5EF4-FFF2-40B4-BE49-F238E27FC236}">
                <a16:creationId xmlns:a16="http://schemas.microsoft.com/office/drawing/2014/main" id="{3B4D9C36-AA89-7A16-87B1-C0050692067B}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3825301" y="1426807"/>
            <a:ext cx="180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28" name="Symbol zastępczy tekstu 4">
            <a:extLst>
              <a:ext uri="{FF2B5EF4-FFF2-40B4-BE49-F238E27FC236}">
                <a16:creationId xmlns:a16="http://schemas.microsoft.com/office/drawing/2014/main" id="{1DE790FF-C7B1-FD33-2AC9-4CF4D2D1087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818848" y="3637525"/>
            <a:ext cx="2347656" cy="36507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Imię i Nazwisko </a:t>
            </a:r>
          </a:p>
        </p:txBody>
      </p:sp>
      <p:sp>
        <p:nvSpPr>
          <p:cNvPr id="29" name="Symbol zastępczy tekstu 4">
            <a:extLst>
              <a:ext uri="{FF2B5EF4-FFF2-40B4-BE49-F238E27FC236}">
                <a16:creationId xmlns:a16="http://schemas.microsoft.com/office/drawing/2014/main" id="{6297E947-9A1B-9A1C-BA1B-EDC0627DC7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818848" y="4037075"/>
            <a:ext cx="2347657" cy="55840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Stanowisko </a:t>
            </a:r>
          </a:p>
          <a:p>
            <a:pPr lvl="0"/>
            <a:endParaRPr lang="pl-PL" dirty="0"/>
          </a:p>
        </p:txBody>
      </p:sp>
      <p:sp>
        <p:nvSpPr>
          <p:cNvPr id="30" name="Symbol zastępczy tekstu 4">
            <a:extLst>
              <a:ext uri="{FF2B5EF4-FFF2-40B4-BE49-F238E27FC236}">
                <a16:creationId xmlns:a16="http://schemas.microsoft.com/office/drawing/2014/main" id="{4758BBD3-0BE6-87BB-BF42-8B3F8541E8A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818844" y="4597680"/>
            <a:ext cx="2347657" cy="357407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Firma </a:t>
            </a:r>
          </a:p>
          <a:p>
            <a:pPr lvl="0"/>
            <a:endParaRPr lang="pl-PL" dirty="0"/>
          </a:p>
        </p:txBody>
      </p:sp>
      <p:sp>
        <p:nvSpPr>
          <p:cNvPr id="31" name="Koło">
            <a:extLst>
              <a:ext uri="{FF2B5EF4-FFF2-40B4-BE49-F238E27FC236}">
                <a16:creationId xmlns:a16="http://schemas.microsoft.com/office/drawing/2014/main" id="{2939E977-2FFB-AF02-42FA-009098D9C020}"/>
              </a:ext>
            </a:extLst>
          </p:cNvPr>
          <p:cNvSpPr/>
          <p:nvPr userDrawn="1"/>
        </p:nvSpPr>
        <p:spPr>
          <a:xfrm>
            <a:off x="6684936" y="1318807"/>
            <a:ext cx="2016000" cy="2016000"/>
          </a:xfrm>
          <a:prstGeom prst="ellipse">
            <a:avLst/>
          </a:prstGeom>
          <a:solidFill>
            <a:srgbClr val="FFFFFF"/>
          </a:solidFill>
          <a:ln w="3175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18" tIns="45718" rIns="45718" bIns="45718" numCol="1" anchor="ctr">
            <a:noAutofit/>
          </a:bodyPr>
          <a:lstStyle/>
          <a:p>
            <a:endParaRPr sz="1600">
              <a:latin typeface="+mn-lt"/>
            </a:endParaRPr>
          </a:p>
        </p:txBody>
      </p:sp>
      <p:sp>
        <p:nvSpPr>
          <p:cNvPr id="32" name="Symbol zastępczy obrazu 2">
            <a:extLst>
              <a:ext uri="{FF2B5EF4-FFF2-40B4-BE49-F238E27FC236}">
                <a16:creationId xmlns:a16="http://schemas.microsoft.com/office/drawing/2014/main" id="{3DB55AE5-25B5-2F1A-7804-773717E57CAB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6792936" y="1426807"/>
            <a:ext cx="180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33" name="Symbol zastępczy tekstu 4">
            <a:extLst>
              <a:ext uri="{FF2B5EF4-FFF2-40B4-BE49-F238E27FC236}">
                <a16:creationId xmlns:a16="http://schemas.microsoft.com/office/drawing/2014/main" id="{4868789A-C471-00DA-70F2-7796D36F9D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642735" y="3637525"/>
            <a:ext cx="2347656" cy="36507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Imię i Nazwisko </a:t>
            </a:r>
          </a:p>
        </p:txBody>
      </p:sp>
      <p:sp>
        <p:nvSpPr>
          <p:cNvPr id="34" name="Symbol zastępczy tekstu 4">
            <a:extLst>
              <a:ext uri="{FF2B5EF4-FFF2-40B4-BE49-F238E27FC236}">
                <a16:creationId xmlns:a16="http://schemas.microsoft.com/office/drawing/2014/main" id="{A745F269-8B68-DE58-1CE0-C5141E77854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42735" y="4037075"/>
            <a:ext cx="2347657" cy="55840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Stanowisko </a:t>
            </a:r>
          </a:p>
          <a:p>
            <a:pPr lvl="0"/>
            <a:endParaRPr lang="pl-PL" dirty="0"/>
          </a:p>
        </p:txBody>
      </p:sp>
      <p:sp>
        <p:nvSpPr>
          <p:cNvPr id="35" name="Symbol zastępczy tekstu 4">
            <a:extLst>
              <a:ext uri="{FF2B5EF4-FFF2-40B4-BE49-F238E27FC236}">
                <a16:creationId xmlns:a16="http://schemas.microsoft.com/office/drawing/2014/main" id="{AC52081C-AAA1-C3E9-318C-AA52D6E1B78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42731" y="4597680"/>
            <a:ext cx="2347657" cy="357407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Firma </a:t>
            </a:r>
          </a:p>
          <a:p>
            <a:pPr lvl="0"/>
            <a:endParaRPr lang="pl-PL" dirty="0"/>
          </a:p>
        </p:txBody>
      </p:sp>
      <p:sp>
        <p:nvSpPr>
          <p:cNvPr id="36" name="Koło">
            <a:extLst>
              <a:ext uri="{FF2B5EF4-FFF2-40B4-BE49-F238E27FC236}">
                <a16:creationId xmlns:a16="http://schemas.microsoft.com/office/drawing/2014/main" id="{F912D9D9-94B5-25F1-2A58-ECBA6770AC25}"/>
              </a:ext>
            </a:extLst>
          </p:cNvPr>
          <p:cNvSpPr/>
          <p:nvPr userDrawn="1"/>
        </p:nvSpPr>
        <p:spPr>
          <a:xfrm>
            <a:off x="9508823" y="1318807"/>
            <a:ext cx="2016000" cy="2016000"/>
          </a:xfrm>
          <a:prstGeom prst="ellipse">
            <a:avLst/>
          </a:prstGeom>
          <a:solidFill>
            <a:srgbClr val="FFFFFF"/>
          </a:solidFill>
          <a:ln w="3175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18" tIns="45718" rIns="45718" bIns="45718" numCol="1" anchor="ctr">
            <a:noAutofit/>
          </a:bodyPr>
          <a:lstStyle/>
          <a:p>
            <a:endParaRPr sz="1600">
              <a:latin typeface="+mn-lt"/>
            </a:endParaRPr>
          </a:p>
        </p:txBody>
      </p:sp>
      <p:sp>
        <p:nvSpPr>
          <p:cNvPr id="37" name="Symbol zastępczy obrazu 2">
            <a:extLst>
              <a:ext uri="{FF2B5EF4-FFF2-40B4-BE49-F238E27FC236}">
                <a16:creationId xmlns:a16="http://schemas.microsoft.com/office/drawing/2014/main" id="{7A9B900E-8CC6-5A03-0AC9-298F74E75F12}"/>
              </a:ext>
            </a:extLst>
          </p:cNvPr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9616823" y="1426807"/>
            <a:ext cx="180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r>
              <a:rPr lang="pl-PL" dirty="0"/>
              <a:t>Zdjęcie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ED14F19-C546-A50C-8144-BE2143DFFFC6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8" name="Obiekt 7">
              <a:extLst>
                <a:ext uri="{FF2B5EF4-FFF2-40B4-BE49-F238E27FC236}">
                  <a16:creationId xmlns:a16="http://schemas.microsoft.com/office/drawing/2014/main" id="{6838C114-34F9-F732-5756-402653E6AECD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809968637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8" name="Obiekt 7">
                          <a:extLst>
                            <a:ext uri="{FF2B5EF4-FFF2-40B4-BE49-F238E27FC236}">
                              <a16:creationId xmlns:a16="http://schemas.microsoft.com/office/drawing/2014/main" id="{6838C114-34F9-F732-5756-402653E6AEC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" name="Grafika 8">
              <a:extLst>
                <a:ext uri="{FF2B5EF4-FFF2-40B4-BE49-F238E27FC236}">
                  <a16:creationId xmlns:a16="http://schemas.microsoft.com/office/drawing/2014/main" id="{2FDFA6F1-D968-2500-460E-39DA4E5314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252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legent i Te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687DB73-AE14-DED0-DCFD-5CDDA403E2CE}"/>
              </a:ext>
            </a:extLst>
          </p:cNvPr>
          <p:cNvSpPr/>
          <p:nvPr userDrawn="1"/>
        </p:nvSpPr>
        <p:spPr>
          <a:xfrm>
            <a:off x="3924300" y="0"/>
            <a:ext cx="82677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Koło">
            <a:extLst>
              <a:ext uri="{FF2B5EF4-FFF2-40B4-BE49-F238E27FC236}">
                <a16:creationId xmlns:a16="http://schemas.microsoft.com/office/drawing/2014/main" id="{D1A5B676-58F2-3ECF-AF81-CE4272C504C3}"/>
              </a:ext>
            </a:extLst>
          </p:cNvPr>
          <p:cNvSpPr/>
          <p:nvPr userDrawn="1"/>
        </p:nvSpPr>
        <p:spPr>
          <a:xfrm rot="20081560">
            <a:off x="832063" y="1834073"/>
            <a:ext cx="2016287" cy="2016286"/>
          </a:xfrm>
          <a:prstGeom prst="ellipse">
            <a:avLst/>
          </a:prstGeom>
          <a:solidFill>
            <a:srgbClr val="FFFFFF"/>
          </a:solidFill>
          <a:ln w="3175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18" tIns="45718" rIns="45718" bIns="45718" numCol="1" anchor="ctr">
            <a:noAutofit/>
          </a:bodyPr>
          <a:lstStyle/>
          <a:p>
            <a:endParaRPr sz="1800">
              <a:latin typeface="+mn-lt"/>
            </a:endParaRPr>
          </a:p>
        </p:txBody>
      </p:sp>
      <p:sp>
        <p:nvSpPr>
          <p:cNvPr id="11" name="Symbol zastępczy obrazu 2">
            <a:extLst>
              <a:ext uri="{FF2B5EF4-FFF2-40B4-BE49-F238E27FC236}">
                <a16:creationId xmlns:a16="http://schemas.microsoft.com/office/drawing/2014/main" id="{C2AB16F1-07D0-52EC-9258-1139F54480ED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940206" y="1942216"/>
            <a:ext cx="180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r>
              <a:rPr lang="pl-PL" dirty="0"/>
              <a:t>Zdjęcie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E9C0EACC-7C82-6707-B86B-52C07F229708}"/>
              </a:ext>
            </a:extLst>
          </p:cNvPr>
          <p:cNvGrpSpPr/>
          <p:nvPr userDrawn="1"/>
        </p:nvGrpSpPr>
        <p:grpSpPr>
          <a:xfrm>
            <a:off x="442913" y="6264097"/>
            <a:ext cx="972567" cy="197886"/>
            <a:chOff x="442913" y="6264097"/>
            <a:chExt cx="972567" cy="197886"/>
          </a:xfrm>
        </p:grpSpPr>
        <p:graphicFrame>
          <p:nvGraphicFramePr>
            <p:cNvPr id="7" name="Obiekt 6">
              <a:extLst>
                <a:ext uri="{FF2B5EF4-FFF2-40B4-BE49-F238E27FC236}">
                  <a16:creationId xmlns:a16="http://schemas.microsoft.com/office/drawing/2014/main" id="{298FD4EB-9AD0-25FF-583F-7F7F75A43E47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1082001394"/>
                </p:ext>
              </p:extLst>
            </p:nvPr>
          </p:nvGraphicFramePr>
          <p:xfrm>
            <a:off x="442913" y="6264097"/>
            <a:ext cx="197888" cy="197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057745" imgH="1056605" progId="CorelDraw.Graphic.24">
                    <p:embed/>
                  </p:oleObj>
                </mc:Choice>
                <mc:Fallback>
                  <p:oleObj name="CorelDRAW" r:id="rId2" imgW="1057745" imgH="1056605" progId="CorelDraw.Graphic.24">
                    <p:embed/>
                    <p:pic>
                      <p:nvPicPr>
                        <p:cNvPr id="7" name="Obiekt 6">
                          <a:extLst>
                            <a:ext uri="{FF2B5EF4-FFF2-40B4-BE49-F238E27FC236}">
                              <a16:creationId xmlns:a16="http://schemas.microsoft.com/office/drawing/2014/main" id="{298FD4EB-9AD0-25FF-583F-7F7F75A43E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2913" y="6264097"/>
                          <a:ext cx="197888" cy="197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Grafika 7">
              <a:extLst>
                <a:ext uri="{FF2B5EF4-FFF2-40B4-BE49-F238E27FC236}">
                  <a16:creationId xmlns:a16="http://schemas.microsoft.com/office/drawing/2014/main" id="{3BE25366-9E9C-9617-C393-AB87C96E8B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050" t="1" b="-1"/>
            <a:stretch/>
          </p:blipFill>
          <p:spPr>
            <a:xfrm>
              <a:off x="657515" y="6299331"/>
              <a:ext cx="757965" cy="140625"/>
            </a:xfrm>
            <a:prstGeom prst="rect">
              <a:avLst/>
            </a:prstGeom>
          </p:spPr>
        </p:pic>
      </p:grpSp>
      <p:sp>
        <p:nvSpPr>
          <p:cNvPr id="16" name="Symbol zastępczy tekstu 4">
            <a:extLst>
              <a:ext uri="{FF2B5EF4-FFF2-40B4-BE49-F238E27FC236}">
                <a16:creationId xmlns:a16="http://schemas.microsoft.com/office/drawing/2014/main" id="{98E208D3-E843-D2AA-74EE-21E4497EEF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8345" y="2126477"/>
            <a:ext cx="6558958" cy="71573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Temat (Arial </a:t>
            </a:r>
            <a:r>
              <a:rPr lang="pl-PL" dirty="0" err="1"/>
              <a:t>Bold</a:t>
            </a:r>
            <a:r>
              <a:rPr lang="pl-PL" dirty="0"/>
              <a:t>, 32 </a:t>
            </a:r>
            <a:r>
              <a:rPr lang="pl-PL" dirty="0" err="1"/>
              <a:t>pt</a:t>
            </a:r>
            <a:r>
              <a:rPr lang="pl-PL" dirty="0"/>
              <a:t>)</a:t>
            </a:r>
          </a:p>
          <a:p>
            <a:pPr lvl="0"/>
            <a:endParaRPr lang="pl-PL" dirty="0"/>
          </a:p>
          <a:p>
            <a:pPr lvl="0"/>
            <a:endParaRPr lang="pl-PL" dirty="0"/>
          </a:p>
        </p:txBody>
      </p:sp>
      <p:sp>
        <p:nvSpPr>
          <p:cNvPr id="17" name="Symbol zastępczy tekstu 4">
            <a:extLst>
              <a:ext uri="{FF2B5EF4-FFF2-40B4-BE49-F238E27FC236}">
                <a16:creationId xmlns:a16="http://schemas.microsoft.com/office/drawing/2014/main" id="{CDBD68C4-6060-0A0F-8FA0-3E855DD156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8345" y="3235036"/>
            <a:ext cx="6558959" cy="36507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Imię i Nazwisko (Arial, 20 </a:t>
            </a:r>
            <a:r>
              <a:rPr lang="pl-PL" dirty="0" err="1"/>
              <a:t>pt</a:t>
            </a:r>
            <a:r>
              <a:rPr lang="pl-PL" dirty="0"/>
              <a:t>)</a:t>
            </a:r>
          </a:p>
          <a:p>
            <a:pPr lvl="0"/>
            <a:endParaRPr lang="pl-PL" dirty="0"/>
          </a:p>
        </p:txBody>
      </p:sp>
      <p:sp>
        <p:nvSpPr>
          <p:cNvPr id="18" name="Symbol zastępczy tekstu 4">
            <a:extLst>
              <a:ext uri="{FF2B5EF4-FFF2-40B4-BE49-F238E27FC236}">
                <a16:creationId xmlns:a16="http://schemas.microsoft.com/office/drawing/2014/main" id="{737F1917-3F84-14E4-BB1A-7B9C69B1ED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48346" y="3625344"/>
            <a:ext cx="6558960" cy="65089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Stanowisko (Arial, 14 </a:t>
            </a:r>
            <a:r>
              <a:rPr lang="pl-PL" dirty="0" err="1"/>
              <a:t>pt</a:t>
            </a:r>
            <a:r>
              <a:rPr lang="pl-PL" dirty="0"/>
              <a:t>)</a:t>
            </a:r>
          </a:p>
          <a:p>
            <a:pPr lvl="0"/>
            <a:endParaRPr lang="pl-PL" dirty="0"/>
          </a:p>
          <a:p>
            <a:pPr lvl="0"/>
            <a:endParaRPr lang="pl-PL" dirty="0"/>
          </a:p>
        </p:txBody>
      </p:sp>
      <p:sp>
        <p:nvSpPr>
          <p:cNvPr id="19" name="Symbol zastępczy tekstu 4">
            <a:extLst>
              <a:ext uri="{FF2B5EF4-FFF2-40B4-BE49-F238E27FC236}">
                <a16:creationId xmlns:a16="http://schemas.microsoft.com/office/drawing/2014/main" id="{167B6F16-7CD1-FB88-1176-3A4AED8C1F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8345" y="4294714"/>
            <a:ext cx="6558960" cy="37183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Firma (Arial, 14 </a:t>
            </a:r>
            <a:r>
              <a:rPr lang="pl-PL" dirty="0" err="1"/>
              <a:t>pt</a:t>
            </a:r>
            <a:r>
              <a:rPr lang="pl-PL" dirty="0"/>
              <a:t>)</a:t>
            </a:r>
          </a:p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617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Szablon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94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76" r:id="rId2"/>
    <p:sldLayoutId id="2147483777" r:id="rId3"/>
    <p:sldLayoutId id="2147483778" r:id="rId4"/>
    <p:sldLayoutId id="2147483775" r:id="rId5"/>
    <p:sldLayoutId id="2147483749" r:id="rId6"/>
    <p:sldLayoutId id="2147483751" r:id="rId7"/>
    <p:sldLayoutId id="2147483752" r:id="rId8"/>
    <p:sldLayoutId id="2147483781" r:id="rId9"/>
    <p:sldLayoutId id="2147483782" r:id="rId10"/>
    <p:sldLayoutId id="2147483772" r:id="rId11"/>
    <p:sldLayoutId id="2147483773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79" r:id="rId20"/>
    <p:sldLayoutId id="2147483728" r:id="rId21"/>
    <p:sldLayoutId id="2147483741" r:id="rId22"/>
    <p:sldLayoutId id="2147483732" r:id="rId23"/>
    <p:sldLayoutId id="2147483746" r:id="rId24"/>
    <p:sldLayoutId id="2147483673" r:id="rId25"/>
    <p:sldLayoutId id="2147483774" r:id="rId26"/>
    <p:sldLayoutId id="2147483780" r:id="rId27"/>
    <p:sldLayoutId id="2147483771" r:id="rId28"/>
    <p:sldLayoutId id="2147483770" r:id="rId29"/>
    <p:sldLayoutId id="2147483783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454" userDrawn="1">
          <p15:clr>
            <a:srgbClr val="F26B43"/>
          </p15:clr>
        </p15:guide>
        <p15:guide id="3" pos="74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64.png"/><Relationship Id="rId3" Type="http://schemas.openxmlformats.org/officeDocument/2006/relationships/hyperlink" Target="https://www.paih.gov.pl/dlaczego_polska/zachety_inwestycyjne/granty_rzadowe/" TargetMode="External"/><Relationship Id="rId21" Type="http://schemas.openxmlformats.org/officeDocument/2006/relationships/image" Target="../media/image67.svg"/><Relationship Id="rId7" Type="http://schemas.openxmlformats.org/officeDocument/2006/relationships/image" Target="../media/image47.svg"/><Relationship Id="rId12" Type="http://schemas.openxmlformats.org/officeDocument/2006/relationships/image" Target="../media/image56.png"/><Relationship Id="rId17" Type="http://schemas.openxmlformats.org/officeDocument/2006/relationships/image" Target="../media/image63.svg"/><Relationship Id="rId25" Type="http://schemas.openxmlformats.org/officeDocument/2006/relationships/image" Target="../media/image71.svg"/><Relationship Id="rId2" Type="http://schemas.openxmlformats.org/officeDocument/2006/relationships/hyperlink" Target="https://www.paih.gov.pl/dlaczego_polska/generator_ofert_inwestycyjnych/" TargetMode="Externa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11" Type="http://schemas.openxmlformats.org/officeDocument/2006/relationships/image" Target="../media/image59.svg"/><Relationship Id="rId24" Type="http://schemas.openxmlformats.org/officeDocument/2006/relationships/image" Target="../media/image70.png"/><Relationship Id="rId5" Type="http://schemas.openxmlformats.org/officeDocument/2006/relationships/image" Target="../media/image41.svg"/><Relationship Id="rId15" Type="http://schemas.openxmlformats.org/officeDocument/2006/relationships/image" Target="../media/image61.svg"/><Relationship Id="rId23" Type="http://schemas.openxmlformats.org/officeDocument/2006/relationships/image" Target="../media/image69.svg"/><Relationship Id="rId10" Type="http://schemas.openxmlformats.org/officeDocument/2006/relationships/image" Target="../media/image58.png"/><Relationship Id="rId19" Type="http://schemas.openxmlformats.org/officeDocument/2006/relationships/image" Target="../media/image65.svg"/><Relationship Id="rId4" Type="http://schemas.openxmlformats.org/officeDocument/2006/relationships/image" Target="../media/image40.png"/><Relationship Id="rId9" Type="http://schemas.openxmlformats.org/officeDocument/2006/relationships/image" Target="../media/image53.sv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odbudowaukrainy.paih.gov.pl/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PAIH_pl" TargetMode="External"/><Relationship Id="rId13" Type="http://schemas.openxmlformats.org/officeDocument/2006/relationships/image" Target="../media/image81.svg"/><Relationship Id="rId3" Type="http://schemas.openxmlformats.org/officeDocument/2006/relationships/image" Target="../media/image74.png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2" Type="http://schemas.openxmlformats.org/officeDocument/2006/relationships/hyperlink" Target="https://www.facebook.com/PAIH.gov/" TargetMode="Externa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6.png"/><Relationship Id="rId11" Type="http://schemas.openxmlformats.org/officeDocument/2006/relationships/hyperlink" Target="https://www.youtube.com/channel/UCy4Zf2cNZHf7n6_2HNa8YKQ" TargetMode="External"/><Relationship Id="rId5" Type="http://schemas.openxmlformats.org/officeDocument/2006/relationships/hyperlink" Target="https://www.linkedin.com/company/polish-investment-and-trade-agency/" TargetMode="External"/><Relationship Id="rId10" Type="http://schemas.openxmlformats.org/officeDocument/2006/relationships/image" Target="../media/image79.svg"/><Relationship Id="rId4" Type="http://schemas.openxmlformats.org/officeDocument/2006/relationships/image" Target="../media/image75.svg"/><Relationship Id="rId9" Type="http://schemas.openxmlformats.org/officeDocument/2006/relationships/image" Target="../media/image78.png"/><Relationship Id="rId14" Type="http://schemas.openxmlformats.org/officeDocument/2006/relationships/image" Target="../media/image8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svg"/><Relationship Id="rId7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hyperlink" Target="https://www.paih.gov.pl/eksport/branzowe_wydarzenia_targowe/" TargetMode="External"/><Relationship Id="rId26" Type="http://schemas.openxmlformats.org/officeDocument/2006/relationships/image" Target="../media/image55.svg"/><Relationship Id="rId3" Type="http://schemas.openxmlformats.org/officeDocument/2006/relationships/image" Target="../media/image34.png"/><Relationship Id="rId21" Type="http://schemas.openxmlformats.org/officeDocument/2006/relationships/image" Target="../media/image50.pn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5" Type="http://schemas.openxmlformats.org/officeDocument/2006/relationships/image" Target="../media/image54.png"/><Relationship Id="rId2" Type="http://schemas.openxmlformats.org/officeDocument/2006/relationships/hyperlink" Target="https://www.paih.gov.pl/eksport/webinaria_paih/" TargetMode="External"/><Relationship Id="rId16" Type="http://schemas.openxmlformats.org/officeDocument/2006/relationships/image" Target="../media/image46.pn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24" Type="http://schemas.openxmlformats.org/officeDocument/2006/relationships/image" Target="../media/image53.svg"/><Relationship Id="rId5" Type="http://schemas.openxmlformats.org/officeDocument/2006/relationships/hyperlink" Target="https://www.paih.gov.pl/rynki_zagraniczne/" TargetMode="External"/><Relationship Id="rId15" Type="http://schemas.openxmlformats.org/officeDocument/2006/relationships/image" Target="../media/image45.svg"/><Relationship Id="rId23" Type="http://schemas.openxmlformats.org/officeDocument/2006/relationships/image" Target="../media/image52.png"/><Relationship Id="rId28" Type="http://schemas.openxmlformats.org/officeDocument/2006/relationships/image" Target="../media/image57.svg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image" Target="../media/image35.svg"/><Relationship Id="rId9" Type="http://schemas.openxmlformats.org/officeDocument/2006/relationships/image" Target="../media/image39.svg"/><Relationship Id="rId14" Type="http://schemas.openxmlformats.org/officeDocument/2006/relationships/image" Target="../media/image44.png"/><Relationship Id="rId22" Type="http://schemas.openxmlformats.org/officeDocument/2006/relationships/image" Target="../media/image51.svg"/><Relationship Id="rId27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64.png"/><Relationship Id="rId3" Type="http://schemas.openxmlformats.org/officeDocument/2006/relationships/hyperlink" Target="https://www.paih.gov.pl/dlaczego_polska/zachety_inwestycyjne/granty_rzadowe/" TargetMode="External"/><Relationship Id="rId21" Type="http://schemas.openxmlformats.org/officeDocument/2006/relationships/image" Target="../media/image67.svg"/><Relationship Id="rId7" Type="http://schemas.openxmlformats.org/officeDocument/2006/relationships/image" Target="../media/image47.svg"/><Relationship Id="rId12" Type="http://schemas.openxmlformats.org/officeDocument/2006/relationships/image" Target="../media/image56.png"/><Relationship Id="rId17" Type="http://schemas.openxmlformats.org/officeDocument/2006/relationships/image" Target="../media/image63.svg"/><Relationship Id="rId25" Type="http://schemas.openxmlformats.org/officeDocument/2006/relationships/image" Target="../media/image71.svg"/><Relationship Id="rId2" Type="http://schemas.openxmlformats.org/officeDocument/2006/relationships/hyperlink" Target="https://www.paih.gov.pl/dlaczego_polska/generator_ofert_inwestycyjnych/" TargetMode="Externa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11" Type="http://schemas.openxmlformats.org/officeDocument/2006/relationships/image" Target="../media/image59.svg"/><Relationship Id="rId24" Type="http://schemas.openxmlformats.org/officeDocument/2006/relationships/image" Target="../media/image70.png"/><Relationship Id="rId5" Type="http://schemas.openxmlformats.org/officeDocument/2006/relationships/image" Target="../media/image41.svg"/><Relationship Id="rId15" Type="http://schemas.openxmlformats.org/officeDocument/2006/relationships/image" Target="../media/image61.svg"/><Relationship Id="rId23" Type="http://schemas.openxmlformats.org/officeDocument/2006/relationships/image" Target="../media/image69.svg"/><Relationship Id="rId10" Type="http://schemas.openxmlformats.org/officeDocument/2006/relationships/image" Target="../media/image58.png"/><Relationship Id="rId19" Type="http://schemas.openxmlformats.org/officeDocument/2006/relationships/image" Target="../media/image65.svg"/><Relationship Id="rId4" Type="http://schemas.openxmlformats.org/officeDocument/2006/relationships/image" Target="../media/image40.png"/><Relationship Id="rId9" Type="http://schemas.openxmlformats.org/officeDocument/2006/relationships/image" Target="../media/image53.sv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">
            <a:extLst>
              <a:ext uri="{FF2B5EF4-FFF2-40B4-BE49-F238E27FC236}">
                <a16:creationId xmlns:a16="http://schemas.microsoft.com/office/drawing/2014/main" id="{769147AE-0056-319B-1A26-672F9F175B06}"/>
              </a:ext>
            </a:extLst>
          </p:cNvPr>
          <p:cNvSpPr txBox="1">
            <a:spLocks/>
          </p:cNvSpPr>
          <p:nvPr/>
        </p:nvSpPr>
        <p:spPr>
          <a:xfrm>
            <a:off x="360000" y="2731045"/>
            <a:ext cx="6480000" cy="1358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6000" dirty="0">
                <a:solidFill>
                  <a:schemeClr val="tx1"/>
                </a:solidFill>
                <a:latin typeface="+mj-lt"/>
                <a:ea typeface="Arial"/>
                <a:cs typeface="Poppins" panose="00000500000000000000" pitchFamily="2" charset="-18"/>
                <a:sym typeface="Arial"/>
              </a:rPr>
              <a:t>Oferta PAIH</a:t>
            </a:r>
            <a:endParaRPr lang="en-US" sz="6000" dirty="0">
              <a:solidFill>
                <a:schemeClr val="tx1"/>
              </a:solidFill>
              <a:latin typeface="+mj-lt"/>
              <a:ea typeface="Arial"/>
              <a:cs typeface="Poppins" panose="00000500000000000000" pitchFamily="2" charset="-18"/>
              <a:sym typeface="Arial"/>
            </a:endParaRP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BAA2F7B8-25C7-0992-6F91-02F0D73504FF}"/>
              </a:ext>
            </a:extLst>
          </p:cNvPr>
          <p:cNvSpPr txBox="1">
            <a:spLocks/>
          </p:cNvSpPr>
          <p:nvPr/>
        </p:nvSpPr>
        <p:spPr>
          <a:xfrm>
            <a:off x="359999" y="4365103"/>
            <a:ext cx="5485216" cy="7217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/>
              <a:t>Krótka charakterystyka usług, </a:t>
            </a:r>
            <a:br>
              <a:rPr lang="pl-PL" sz="1600" dirty="0"/>
            </a:br>
            <a:r>
              <a:rPr lang="pl-PL" sz="1600" dirty="0"/>
              <a:t>narzędzi i projektów </a:t>
            </a:r>
          </a:p>
        </p:txBody>
      </p:sp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178A5E50-21DC-04D7-2464-F4301D280DB0}"/>
              </a:ext>
            </a:extLst>
          </p:cNvPr>
          <p:cNvSpPr txBox="1">
            <a:spLocks/>
          </p:cNvSpPr>
          <p:nvPr/>
        </p:nvSpPr>
        <p:spPr>
          <a:xfrm>
            <a:off x="359999" y="5126206"/>
            <a:ext cx="2654020" cy="644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5006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FD6E1F0-DC1A-7141-FD01-16AE9652B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2A1F3C-4142-5E36-AC1C-2C3B8A9842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8" y="360000"/>
            <a:ext cx="7042751" cy="439739"/>
          </a:xfrm>
        </p:spPr>
        <p:txBody>
          <a:bodyPr/>
          <a:lstStyle/>
          <a:p>
            <a:r>
              <a:rPr lang="pl-PL" dirty="0"/>
              <a:t>Kompleksowe, nieodpłatne wsparcie dla inwestora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8928C80-3A5F-6A84-E911-AB490750FF9A}"/>
              </a:ext>
            </a:extLst>
          </p:cNvPr>
          <p:cNvSpPr/>
          <p:nvPr/>
        </p:nvSpPr>
        <p:spPr>
          <a:xfrm>
            <a:off x="1115847" y="2653205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Doradztwo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lokalizacyjne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9068DF7-9917-EB98-FE53-B48561F68235}"/>
              </a:ext>
            </a:extLst>
          </p:cNvPr>
          <p:cNvSpPr/>
          <p:nvPr/>
        </p:nvSpPr>
        <p:spPr>
          <a:xfrm>
            <a:off x="1115847" y="3711099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Przygotowanie pakietów informacyjnych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472BCBE-AE89-3B9A-B9DC-CD0E5E89A648}"/>
              </a:ext>
            </a:extLst>
          </p:cNvPr>
          <p:cNvSpPr/>
          <p:nvPr/>
        </p:nvSpPr>
        <p:spPr>
          <a:xfrm>
            <a:off x="1115847" y="4760086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Budowanie powiązań</a:t>
            </a:r>
            <a:b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z instytutami badawczymi </a:t>
            </a:r>
            <a:b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 centrami innowacji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0E4463C0-AC64-2892-F85B-C2179C1C0329}"/>
              </a:ext>
            </a:extLst>
          </p:cNvPr>
          <p:cNvSpPr/>
          <p:nvPr/>
        </p:nvSpPr>
        <p:spPr>
          <a:xfrm>
            <a:off x="3869058" y="2653205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Organizacja wizyt lokalizacyjnych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dla potencjalnych inwestorów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77860AFC-6F21-4421-954B-76A2F9B2B42C}"/>
              </a:ext>
            </a:extLst>
          </p:cNvPr>
          <p:cNvSpPr/>
          <p:nvPr/>
        </p:nvSpPr>
        <p:spPr>
          <a:xfrm>
            <a:off x="3869058" y="3711099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Identyfikacja  potencjalnych partnerów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biznesowych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87B7AAA8-2B1B-3D2B-1739-E175E4FA1AA8}"/>
              </a:ext>
            </a:extLst>
          </p:cNvPr>
          <p:cNvSpPr/>
          <p:nvPr/>
        </p:nvSpPr>
        <p:spPr>
          <a:xfrm>
            <a:off x="3869058" y="4760086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Wsparcie </a:t>
            </a: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 kontaktach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administracją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0784A9FE-E731-6C2A-3327-84E6D19C7390}"/>
              </a:ext>
            </a:extLst>
          </p:cNvPr>
          <p:cNvSpPr/>
          <p:nvPr/>
        </p:nvSpPr>
        <p:spPr>
          <a:xfrm>
            <a:off x="6622269" y="2653205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Informacje </a:t>
            </a:r>
            <a:b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 zachętach inwestycyjnych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878A32EF-350A-FF26-7DDD-C80661513362}"/>
              </a:ext>
            </a:extLst>
          </p:cNvPr>
          <p:cNvSpPr/>
          <p:nvPr/>
        </p:nvSpPr>
        <p:spPr>
          <a:xfrm>
            <a:off x="6622269" y="3711099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Współpraca </a:t>
            </a:r>
            <a:b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ze start-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upami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 dostawcami technologii/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Spotkania B2B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D15F12D2-89E0-77A8-FBD9-80763497D0FF}"/>
              </a:ext>
            </a:extLst>
          </p:cNvPr>
          <p:cNvSpPr/>
          <p:nvPr/>
        </p:nvSpPr>
        <p:spPr>
          <a:xfrm>
            <a:off x="9886118" y="2653205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Generator Ofert Inwestycyjnych</a:t>
            </a:r>
            <a:endParaRPr kumimoji="0" lang="pl-PL" sz="120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7B8594D8-4DA6-5895-A7BE-369A31776D48}"/>
              </a:ext>
            </a:extLst>
          </p:cNvPr>
          <p:cNvSpPr/>
          <p:nvPr/>
        </p:nvSpPr>
        <p:spPr>
          <a:xfrm>
            <a:off x="9886118" y="3711099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 grantów rządowych</a:t>
            </a:r>
            <a:endParaRPr kumimoji="0" lang="pl-PL" sz="120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68" name="Grafika 67" descr="Podkładka — zaznaczone kontur">
            <a:extLst>
              <a:ext uri="{FF2B5EF4-FFF2-40B4-BE49-F238E27FC236}">
                <a16:creationId xmlns:a16="http://schemas.microsoft.com/office/drawing/2014/main" id="{5EC5DE9A-AFD9-A79A-9F15-98763A74EF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91640" y="3768341"/>
            <a:ext cx="557004" cy="557004"/>
          </a:xfrm>
          <a:prstGeom prst="rect">
            <a:avLst/>
          </a:prstGeom>
        </p:spPr>
      </p:pic>
      <p:pic>
        <p:nvPicPr>
          <p:cNvPr id="74" name="Grafika 73" descr="Papier kontur">
            <a:extLst>
              <a:ext uri="{FF2B5EF4-FFF2-40B4-BE49-F238E27FC236}">
                <a16:creationId xmlns:a16="http://schemas.microsoft.com/office/drawing/2014/main" id="{3EDB4B84-4769-8DCE-3385-C96D0EABFF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1826" y="3820670"/>
            <a:ext cx="483904" cy="483904"/>
          </a:xfrm>
          <a:prstGeom prst="rect">
            <a:avLst/>
          </a:prstGeom>
        </p:spPr>
      </p:pic>
      <p:sp>
        <p:nvSpPr>
          <p:cNvPr id="78" name="Prostokąt 77">
            <a:extLst>
              <a:ext uri="{FF2B5EF4-FFF2-40B4-BE49-F238E27FC236}">
                <a16:creationId xmlns:a16="http://schemas.microsoft.com/office/drawing/2014/main" id="{47B32066-D60C-941F-4839-E429DFF4A45D}"/>
              </a:ext>
            </a:extLst>
          </p:cNvPr>
          <p:cNvSpPr/>
          <p:nvPr/>
        </p:nvSpPr>
        <p:spPr>
          <a:xfrm>
            <a:off x="9041081" y="2214835"/>
            <a:ext cx="2815957" cy="319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800" dirty="0">
                <a:solidFill>
                  <a:schemeClr val="bg1"/>
                </a:solidFill>
                <a:latin typeface="Arial Black" panose="020B0A04020102020204" pitchFamily="34" charset="0"/>
              </a:rPr>
              <a:t>Narzędzia wsparcia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94713E7E-CA37-40F2-A38E-78AC906AA697}"/>
              </a:ext>
            </a:extLst>
          </p:cNvPr>
          <p:cNvSpPr/>
          <p:nvPr/>
        </p:nvSpPr>
        <p:spPr>
          <a:xfrm>
            <a:off x="6622269" y="4760086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Opieka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poinwestycyjna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Grafika 21" descr="Sieć użytkowników kontur">
            <a:extLst>
              <a:ext uri="{FF2B5EF4-FFF2-40B4-BE49-F238E27FC236}">
                <a16:creationId xmlns:a16="http://schemas.microsoft.com/office/drawing/2014/main" id="{2405672D-DAC5-C6F5-9670-7DEEA26400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92061" y="4841307"/>
            <a:ext cx="557004" cy="557004"/>
          </a:xfrm>
          <a:prstGeom prst="rect">
            <a:avLst/>
          </a:prstGeom>
        </p:spPr>
      </p:pic>
      <p:pic>
        <p:nvPicPr>
          <p:cNvPr id="25" name="Grafika 24" descr="Mapa z pinezką kontur">
            <a:extLst>
              <a:ext uri="{FF2B5EF4-FFF2-40B4-BE49-F238E27FC236}">
                <a16:creationId xmlns:a16="http://schemas.microsoft.com/office/drawing/2014/main" id="{E328A9D8-68EC-D5FF-E58E-392C8AFBE42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91640" y="2735151"/>
            <a:ext cx="557005" cy="557005"/>
          </a:xfrm>
          <a:prstGeom prst="rect">
            <a:avLst/>
          </a:prstGeom>
        </p:spPr>
      </p:pic>
      <p:pic>
        <p:nvPicPr>
          <p:cNvPr id="28" name="Grafika 27" descr="Koło ratunkowe kontur">
            <a:extLst>
              <a:ext uri="{FF2B5EF4-FFF2-40B4-BE49-F238E27FC236}">
                <a16:creationId xmlns:a16="http://schemas.microsoft.com/office/drawing/2014/main" id="{FEAE2498-4694-87B6-16BB-BEA21C1A6C7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55055" y="4841307"/>
            <a:ext cx="543363" cy="543363"/>
          </a:xfrm>
          <a:prstGeom prst="rect">
            <a:avLst/>
          </a:prstGeom>
        </p:spPr>
      </p:pic>
      <p:pic>
        <p:nvPicPr>
          <p:cNvPr id="30" name="Grafika 29" descr="Uścisk dłoni kontur">
            <a:extLst>
              <a:ext uri="{FF2B5EF4-FFF2-40B4-BE49-F238E27FC236}">
                <a16:creationId xmlns:a16="http://schemas.microsoft.com/office/drawing/2014/main" id="{6DBAE029-E636-A07B-84DF-E4101A853D9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62185" y="3807253"/>
            <a:ext cx="536233" cy="536233"/>
          </a:xfrm>
          <a:prstGeom prst="rect">
            <a:avLst/>
          </a:prstGeom>
        </p:spPr>
      </p:pic>
      <p:pic>
        <p:nvPicPr>
          <p:cNvPr id="34" name="Grafika 33" descr="Informacje kontur">
            <a:extLst>
              <a:ext uri="{FF2B5EF4-FFF2-40B4-BE49-F238E27FC236}">
                <a16:creationId xmlns:a16="http://schemas.microsoft.com/office/drawing/2014/main" id="{A6971BD6-BB9D-712F-7EB3-31E596FA013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55055" y="2735151"/>
            <a:ext cx="543363" cy="543363"/>
          </a:xfrm>
          <a:prstGeom prst="rect">
            <a:avLst/>
          </a:prstGeom>
        </p:spPr>
      </p:pic>
      <p:pic>
        <p:nvPicPr>
          <p:cNvPr id="37" name="Grafika 36" descr="Mikroskop kontur">
            <a:extLst>
              <a:ext uri="{FF2B5EF4-FFF2-40B4-BE49-F238E27FC236}">
                <a16:creationId xmlns:a16="http://schemas.microsoft.com/office/drawing/2014/main" id="{97898829-D246-20CF-26F3-4629C4ED15F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2768" y="4844481"/>
            <a:ext cx="550656" cy="550656"/>
          </a:xfrm>
          <a:prstGeom prst="rect">
            <a:avLst/>
          </a:prstGeom>
        </p:spPr>
      </p:pic>
      <p:pic>
        <p:nvPicPr>
          <p:cNvPr id="39" name="Grafika 38" descr="Znacznik kontur">
            <a:extLst>
              <a:ext uri="{FF2B5EF4-FFF2-40B4-BE49-F238E27FC236}">
                <a16:creationId xmlns:a16="http://schemas.microsoft.com/office/drawing/2014/main" id="{E424D07D-79B4-48A8-875E-B95C5ED946A3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42913" y="2741500"/>
            <a:ext cx="550656" cy="550656"/>
          </a:xfrm>
          <a:prstGeom prst="rect">
            <a:avLst/>
          </a:prstGeom>
        </p:spPr>
      </p:pic>
      <p:pic>
        <p:nvPicPr>
          <p:cNvPr id="41" name="Grafika 40" descr="Pieniądze kontur">
            <a:extLst>
              <a:ext uri="{FF2B5EF4-FFF2-40B4-BE49-F238E27FC236}">
                <a16:creationId xmlns:a16="http://schemas.microsoft.com/office/drawing/2014/main" id="{E730099D-CFF6-7D30-59C8-577738229DBD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213274" y="3768341"/>
            <a:ext cx="550221" cy="550221"/>
          </a:xfrm>
          <a:prstGeom prst="rect">
            <a:avLst/>
          </a:prstGeom>
        </p:spPr>
      </p:pic>
      <p:pic>
        <p:nvPicPr>
          <p:cNvPr id="47" name="Grafika 46" descr="Internet rzeczy kontur">
            <a:extLst>
              <a:ext uri="{FF2B5EF4-FFF2-40B4-BE49-F238E27FC236}">
                <a16:creationId xmlns:a16="http://schemas.microsoft.com/office/drawing/2014/main" id="{F661023C-6EDC-5903-8A06-999A5A81799C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223168" y="2738187"/>
            <a:ext cx="540327" cy="54032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5576071-C1C1-AC6F-0D05-72C623D893B2}"/>
              </a:ext>
            </a:extLst>
          </p:cNvPr>
          <p:cNvSpPr txBox="1"/>
          <p:nvPr/>
        </p:nvSpPr>
        <p:spPr>
          <a:xfrm>
            <a:off x="359998" y="1600752"/>
            <a:ext cx="7960459" cy="1180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pl-PL" sz="1200" b="1" dirty="0">
                <a:solidFill>
                  <a:srgbClr val="44546A"/>
                </a:solidFill>
                <a:cs typeface="Poppins Light" panose="00000400000000000000" pitchFamily="2" charset="-18"/>
              </a:rPr>
              <a:t>Polska Agencja Inwestycji i Handlu </a:t>
            </a:r>
            <a:r>
              <a:rPr lang="pl-PL" sz="1200" dirty="0">
                <a:solidFill>
                  <a:srgbClr val="626769"/>
                </a:solidFill>
                <a:cs typeface="Poppins Light" panose="00000400000000000000" pitchFamily="2" charset="-18"/>
              </a:rPr>
              <a:t>(PAIH) jest państwową instytucją wspierającą bezpośrednie inwestycje zagraniczne w Polsce. Nasz doświadczony, zorientowany na potrzeby biznesu zespół postara się, by Państwa proces inwestycyjny przebiegał jak najsprawniej, przy wsparciu dedykowanego </a:t>
            </a:r>
            <a:r>
              <a:rPr lang="pl-PL" sz="1200" dirty="0">
                <a:solidFill>
                  <a:srgbClr val="B61928"/>
                </a:solidFill>
                <a:cs typeface="Poppins Light" panose="00000400000000000000" pitchFamily="2" charset="-18"/>
              </a:rPr>
              <a:t>Project Managera</a:t>
            </a:r>
            <a:r>
              <a:rPr lang="pl-PL" sz="1200" dirty="0">
                <a:solidFill>
                  <a:srgbClr val="626769"/>
                </a:solidFill>
                <a:cs typeface="Poppins Light" panose="00000400000000000000" pitchFamily="2" charset="-18"/>
              </a:rPr>
              <a:t>.</a:t>
            </a:r>
          </a:p>
          <a:p>
            <a:pPr>
              <a:lnSpc>
                <a:spcPct val="120000"/>
              </a:lnSpc>
              <a:defRPr/>
            </a:pPr>
            <a:endParaRPr lang="pl-PL" sz="1200" dirty="0">
              <a:solidFill>
                <a:srgbClr val="626769"/>
              </a:solidFill>
              <a:cs typeface="Poppins Light" panose="00000400000000000000" pitchFamily="2" charset="-18"/>
            </a:endParaRPr>
          </a:p>
          <a:p>
            <a:pPr>
              <a:lnSpc>
                <a:spcPct val="120000"/>
              </a:lnSpc>
              <a:defRPr/>
            </a:pPr>
            <a:endParaRPr lang="en-US" sz="1200" dirty="0">
              <a:solidFill>
                <a:srgbClr val="626769"/>
              </a:solidFill>
              <a:cs typeface="Poppins Light" panose="00000400000000000000" pitchFamily="2" charset="-18"/>
            </a:endParaRPr>
          </a:p>
        </p:txBody>
      </p:sp>
      <p:sp>
        <p:nvSpPr>
          <p:cNvPr id="4" name="Prostokąt: zaokrąglone rogi po przekątnej 3">
            <a:extLst>
              <a:ext uri="{FF2B5EF4-FFF2-40B4-BE49-F238E27FC236}">
                <a16:creationId xmlns:a16="http://schemas.microsoft.com/office/drawing/2014/main" id="{FE85ECD5-059D-A376-C988-9C0824D52C29}"/>
              </a:ext>
            </a:extLst>
          </p:cNvPr>
          <p:cNvSpPr/>
          <p:nvPr/>
        </p:nvSpPr>
        <p:spPr>
          <a:xfrm>
            <a:off x="436152" y="2724991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5" name="Prostokąt: zaokrąglone rogi po przekątnej 4">
            <a:extLst>
              <a:ext uri="{FF2B5EF4-FFF2-40B4-BE49-F238E27FC236}">
                <a16:creationId xmlns:a16="http://schemas.microsoft.com/office/drawing/2014/main" id="{552F797E-2C8C-46B6-B74D-E02925C98FFA}"/>
              </a:ext>
            </a:extLst>
          </p:cNvPr>
          <p:cNvSpPr/>
          <p:nvPr/>
        </p:nvSpPr>
        <p:spPr>
          <a:xfrm>
            <a:off x="436152" y="3774353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6" name="Prostokąt: zaokrąglone rogi po przekątnej 5">
            <a:extLst>
              <a:ext uri="{FF2B5EF4-FFF2-40B4-BE49-F238E27FC236}">
                <a16:creationId xmlns:a16="http://schemas.microsoft.com/office/drawing/2014/main" id="{D5C00F44-6479-6FBC-2C81-A512416504C7}"/>
              </a:ext>
            </a:extLst>
          </p:cNvPr>
          <p:cNvSpPr/>
          <p:nvPr/>
        </p:nvSpPr>
        <p:spPr>
          <a:xfrm>
            <a:off x="436152" y="4824992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7" name="Prostokąt: zaokrąglone rogi po przekątnej 6">
            <a:extLst>
              <a:ext uri="{FF2B5EF4-FFF2-40B4-BE49-F238E27FC236}">
                <a16:creationId xmlns:a16="http://schemas.microsoft.com/office/drawing/2014/main" id="{BC18F5ED-62A6-3A54-30BB-E4B96DA383C6}"/>
              </a:ext>
            </a:extLst>
          </p:cNvPr>
          <p:cNvSpPr/>
          <p:nvPr/>
        </p:nvSpPr>
        <p:spPr>
          <a:xfrm>
            <a:off x="3167159" y="2724991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8" name="Prostokąt: zaokrąglone rogi po przekątnej 7">
            <a:extLst>
              <a:ext uri="{FF2B5EF4-FFF2-40B4-BE49-F238E27FC236}">
                <a16:creationId xmlns:a16="http://schemas.microsoft.com/office/drawing/2014/main" id="{7DA85647-C6C2-19FB-C363-D575D3734966}"/>
              </a:ext>
            </a:extLst>
          </p:cNvPr>
          <p:cNvSpPr/>
          <p:nvPr/>
        </p:nvSpPr>
        <p:spPr>
          <a:xfrm>
            <a:off x="3167159" y="3774353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9" name="Prostokąt: zaokrąglone rogi po przekątnej 8">
            <a:extLst>
              <a:ext uri="{FF2B5EF4-FFF2-40B4-BE49-F238E27FC236}">
                <a16:creationId xmlns:a16="http://schemas.microsoft.com/office/drawing/2014/main" id="{D2BA379D-2E60-3630-5E9B-2AEEB8C68C8E}"/>
              </a:ext>
            </a:extLst>
          </p:cNvPr>
          <p:cNvSpPr/>
          <p:nvPr/>
        </p:nvSpPr>
        <p:spPr>
          <a:xfrm>
            <a:off x="3167159" y="4824992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11" name="Prostokąt: zaokrąglone rogi po przekątnej 10">
            <a:extLst>
              <a:ext uri="{FF2B5EF4-FFF2-40B4-BE49-F238E27FC236}">
                <a16:creationId xmlns:a16="http://schemas.microsoft.com/office/drawing/2014/main" id="{29E705BB-2668-4F42-7D18-FBCC0F030974}"/>
              </a:ext>
            </a:extLst>
          </p:cNvPr>
          <p:cNvSpPr/>
          <p:nvPr/>
        </p:nvSpPr>
        <p:spPr>
          <a:xfrm>
            <a:off x="5920370" y="2724991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13" name="Prostokąt: zaokrąglone rogi po przekątnej 12">
            <a:extLst>
              <a:ext uri="{FF2B5EF4-FFF2-40B4-BE49-F238E27FC236}">
                <a16:creationId xmlns:a16="http://schemas.microsoft.com/office/drawing/2014/main" id="{0CEAEC72-CC6F-5BDD-304A-920945241978}"/>
              </a:ext>
            </a:extLst>
          </p:cNvPr>
          <p:cNvSpPr/>
          <p:nvPr/>
        </p:nvSpPr>
        <p:spPr>
          <a:xfrm>
            <a:off x="5920370" y="3774353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15" name="Prostokąt: zaokrąglone rogi po przekątnej 14">
            <a:extLst>
              <a:ext uri="{FF2B5EF4-FFF2-40B4-BE49-F238E27FC236}">
                <a16:creationId xmlns:a16="http://schemas.microsoft.com/office/drawing/2014/main" id="{4E3F333B-28A5-A611-EA8F-EF3C55A98F53}"/>
              </a:ext>
            </a:extLst>
          </p:cNvPr>
          <p:cNvSpPr/>
          <p:nvPr/>
        </p:nvSpPr>
        <p:spPr>
          <a:xfrm>
            <a:off x="5920370" y="4824992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16" name="Prostokąt: zaokrąglone rogi po przekątnej 15">
            <a:extLst>
              <a:ext uri="{FF2B5EF4-FFF2-40B4-BE49-F238E27FC236}">
                <a16:creationId xmlns:a16="http://schemas.microsoft.com/office/drawing/2014/main" id="{975C9565-F65E-6A56-7CFB-00B6D9141F08}"/>
              </a:ext>
            </a:extLst>
          </p:cNvPr>
          <p:cNvSpPr/>
          <p:nvPr/>
        </p:nvSpPr>
        <p:spPr>
          <a:xfrm>
            <a:off x="9189475" y="2724991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solidFill>
                <a:srgbClr val="626769"/>
              </a:solidFill>
              <a:cs typeface="Arial"/>
              <a:sym typeface="Arial"/>
            </a:endParaRPr>
          </a:p>
        </p:txBody>
      </p:sp>
      <p:sp>
        <p:nvSpPr>
          <p:cNvPr id="20" name="Prostokąt: zaokrąglone rogi po przekątnej 19">
            <a:extLst>
              <a:ext uri="{FF2B5EF4-FFF2-40B4-BE49-F238E27FC236}">
                <a16:creationId xmlns:a16="http://schemas.microsoft.com/office/drawing/2014/main" id="{B17AED4A-2D8C-6BCE-E7F9-B6A80BD79D40}"/>
              </a:ext>
            </a:extLst>
          </p:cNvPr>
          <p:cNvSpPr/>
          <p:nvPr/>
        </p:nvSpPr>
        <p:spPr>
          <a:xfrm>
            <a:off x="9189475" y="3774353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solidFill>
                <a:srgbClr val="62676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0148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ymbol zastępczy tekstu 50">
            <a:extLst>
              <a:ext uri="{FF2B5EF4-FFF2-40B4-BE49-F238E27FC236}">
                <a16:creationId xmlns:a16="http://schemas.microsoft.com/office/drawing/2014/main" id="{AB2A18CC-C22A-76E7-EE1D-A6E0E4BFBD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4695" y="4673399"/>
            <a:ext cx="3268530" cy="1114491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PAIH udostępnia przestrzeń coworkingową dla ukraińskich firm.</a:t>
            </a:r>
          </a:p>
          <a:p>
            <a:r>
              <a:rPr lang="pl-PL" dirty="0">
                <a:solidFill>
                  <a:schemeClr val="tx2"/>
                </a:solidFill>
                <a:latin typeface="+mn-lt"/>
              </a:rPr>
              <a:t>Oferujemy bezpłatną przestrzeń biurową </a:t>
            </a:r>
            <a:br>
              <a:rPr lang="pl-PL" dirty="0">
                <a:solidFill>
                  <a:schemeClr val="tx2"/>
                </a:solidFill>
                <a:latin typeface="+mn-lt"/>
              </a:rPr>
            </a:br>
            <a:r>
              <a:rPr lang="pl-PL" dirty="0">
                <a:solidFill>
                  <a:schemeClr val="tx2"/>
                </a:solidFill>
                <a:latin typeface="+mn-lt"/>
              </a:rPr>
              <a:t>w kamienicy przy ul. Bagatela 12, w Warszawie</a:t>
            </a:r>
          </a:p>
          <a:p>
            <a:r>
              <a:rPr lang="pl-PL" dirty="0">
                <a:solidFill>
                  <a:schemeClr val="accent1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Więcej informacji tutaj </a:t>
            </a:r>
            <a:endParaRPr lang="pl-PL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2" name="Symbol zastępczy tekstu 51">
            <a:extLst>
              <a:ext uri="{FF2B5EF4-FFF2-40B4-BE49-F238E27FC236}">
                <a16:creationId xmlns:a16="http://schemas.microsoft.com/office/drawing/2014/main" id="{9D61760B-45B0-6998-075B-A044DFA4DF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999" y="369716"/>
            <a:ext cx="5544689" cy="2142873"/>
          </a:xfrm>
        </p:spPr>
        <p:txBody>
          <a:bodyPr/>
          <a:lstStyle/>
          <a:p>
            <a:r>
              <a:rPr lang="pl-PL" sz="3400" dirty="0"/>
              <a:t>Współpraca z biznesem </a:t>
            </a:r>
            <a:br>
              <a:rPr lang="pl-PL" sz="3400" dirty="0"/>
            </a:br>
            <a:r>
              <a:rPr lang="pl-PL" sz="3400" dirty="0"/>
              <a:t>na rzecz przygotowań </a:t>
            </a:r>
            <a:br>
              <a:rPr lang="pl-PL" sz="3400" dirty="0"/>
            </a:br>
            <a:r>
              <a:rPr lang="pl-PL" sz="3400" dirty="0"/>
              <a:t>do powojennej odbudowy Ukrainy</a:t>
            </a:r>
          </a:p>
        </p:txBody>
      </p:sp>
      <p:pic>
        <p:nvPicPr>
          <p:cNvPr id="54" name="Obraz 53" descr="Obraz zawierający flaga, Czcionka, żółty, tekst&#10;&#10;Opis wygenerowany automatycznie">
            <a:extLst>
              <a:ext uri="{FF2B5EF4-FFF2-40B4-BE49-F238E27FC236}">
                <a16:creationId xmlns:a16="http://schemas.microsoft.com/office/drawing/2014/main" id="{BF9D48DD-4CF1-BCA3-1729-42F65AF7C9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4673399"/>
            <a:ext cx="1634601" cy="972105"/>
          </a:xfrm>
          <a:prstGeom prst="rect">
            <a:avLst/>
          </a:prstGeom>
        </p:spPr>
      </p:pic>
      <p:sp>
        <p:nvSpPr>
          <p:cNvPr id="55" name="Symbol zastępczy tekstu 6">
            <a:extLst>
              <a:ext uri="{FF2B5EF4-FFF2-40B4-BE49-F238E27FC236}">
                <a16:creationId xmlns:a16="http://schemas.microsoft.com/office/drawing/2014/main" id="{05298118-0018-E15B-0AA7-B50CF2885AB7}"/>
              </a:ext>
            </a:extLst>
          </p:cNvPr>
          <p:cNvSpPr txBox="1">
            <a:spLocks/>
          </p:cNvSpPr>
          <p:nvPr/>
        </p:nvSpPr>
        <p:spPr>
          <a:xfrm>
            <a:off x="359999" y="3212983"/>
            <a:ext cx="5123226" cy="9721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dirty="0">
                <a:latin typeface="+mn-lt"/>
              </a:rPr>
              <a:t>9 czerwca 2022 r. uruchomiono nabór polskich firm zainteresowanych wznowieniem eksportu i udziałem </a:t>
            </a:r>
            <a:br>
              <a:rPr lang="pl-PL" sz="1400" dirty="0">
                <a:latin typeface="+mn-lt"/>
              </a:rPr>
            </a:br>
            <a:r>
              <a:rPr lang="pl-PL" sz="1400" dirty="0">
                <a:latin typeface="+mn-lt"/>
              </a:rPr>
              <a:t>w odbudowie Ukrainy. Operatorem projektu jest Polska Agencja Inwestycji i Handlu.</a:t>
            </a:r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175BABD3-890A-B7C0-C3DB-E220B047F5FA}"/>
              </a:ext>
            </a:extLst>
          </p:cNvPr>
          <p:cNvSpPr/>
          <p:nvPr/>
        </p:nvSpPr>
        <p:spPr>
          <a:xfrm>
            <a:off x="7321315" y="857577"/>
            <a:ext cx="3405555" cy="319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400" dirty="0">
                <a:solidFill>
                  <a:schemeClr val="bg1"/>
                </a:solidFill>
              </a:rPr>
              <a:t>Katalog polskich spółek zainteresowanych odbudową Ukrainy</a:t>
            </a:r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EC063FBE-2664-1DB7-90A9-16CC7573308F}"/>
              </a:ext>
            </a:extLst>
          </p:cNvPr>
          <p:cNvSpPr/>
          <p:nvPr/>
        </p:nvSpPr>
        <p:spPr>
          <a:xfrm>
            <a:off x="7321315" y="5680759"/>
            <a:ext cx="3405555" cy="319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Współpraca na rzecz przygotowań do powojennej </a:t>
            </a:r>
            <a:br>
              <a:rPr lang="pl-PL" sz="1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sz="1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odbudowy Ukrainy</a:t>
            </a:r>
            <a:r>
              <a:rPr lang="pl-PL" sz="1000" dirty="0">
                <a:solidFill>
                  <a:schemeClr val="bg1"/>
                </a:solidFill>
              </a:rPr>
              <a:t> &gt;&gt;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F4E7A73-724A-986D-625F-45A0B5C4A5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0" r="30625" b="2334"/>
          <a:stretch/>
        </p:blipFill>
        <p:spPr>
          <a:xfrm>
            <a:off x="7606586" y="1412839"/>
            <a:ext cx="2835012" cy="40323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069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07492-AC7E-095A-CB67-E215FF0B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A0787D9-85BF-DA7C-A094-044052CDD137}"/>
              </a:ext>
            </a:extLst>
          </p:cNvPr>
          <p:cNvSpPr txBox="1">
            <a:spLocks/>
          </p:cNvSpPr>
          <p:nvPr/>
        </p:nvSpPr>
        <p:spPr>
          <a:xfrm>
            <a:off x="377636" y="2060644"/>
            <a:ext cx="3598863" cy="1668797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l-PL" dirty="0">
                <a:solidFill>
                  <a:schemeClr val="accent1"/>
                </a:solidFill>
              </a:rPr>
              <a:t>Dziękuję za uwagę</a:t>
            </a:r>
            <a:r>
              <a:rPr lang="pl-PL" dirty="0">
                <a:solidFill>
                  <a:schemeClr val="accent1"/>
                </a:solidFill>
                <a:sym typeface="Wingdings" panose="05000000000000000000" pitchFamily="2" charset="2"/>
              </a:rPr>
              <a:t></a:t>
            </a:r>
            <a:endParaRPr lang="pl-PL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pl-PL" sz="1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l-PL" sz="1400" dirty="0"/>
              <a:t>www.paih.gov.pl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l-PL" sz="1400" dirty="0"/>
              <a:t>+48 </a:t>
            </a:r>
            <a:r>
              <a:rPr lang="pl-PL" sz="1400" dirty="0">
                <a:solidFill>
                  <a:srgbClr val="2E3C44"/>
                </a:solidFill>
                <a:latin typeface="Arial"/>
                <a:cs typeface="Arial"/>
              </a:rPr>
              <a:t>668 281 824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l-PL" sz="1400" dirty="0"/>
              <a:t>Waldemar.wysocki@paih.gov.pl</a:t>
            </a:r>
            <a:endParaRPr lang="pl-PL" sz="1400" dirty="0"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pl-PL" sz="1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C8F41D8-6550-B997-BE0C-2B9C68AD54FA}"/>
              </a:ext>
            </a:extLst>
          </p:cNvPr>
          <p:cNvSpPr txBox="1"/>
          <p:nvPr/>
        </p:nvSpPr>
        <p:spPr>
          <a:xfrm>
            <a:off x="359999" y="5188511"/>
            <a:ext cx="3511610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l-PL" sz="1100" dirty="0"/>
              <a:t>@PAIH.gov  </a:t>
            </a:r>
          </a:p>
          <a:p>
            <a:r>
              <a:rPr lang="pl-PL" sz="1100" dirty="0"/>
              <a:t>@Polish Investment and Trade Agency (PAIH) </a:t>
            </a:r>
          </a:p>
          <a:p>
            <a:r>
              <a:rPr lang="pl-PL" sz="1100" dirty="0"/>
              <a:t>@PAIH_pl</a:t>
            </a:r>
          </a:p>
        </p:txBody>
      </p:sp>
      <p:pic>
        <p:nvPicPr>
          <p:cNvPr id="6" name="Grafika 5">
            <a:hlinkClick r:id="rId2"/>
            <a:extLst>
              <a:ext uri="{FF2B5EF4-FFF2-40B4-BE49-F238E27FC236}">
                <a16:creationId xmlns:a16="http://schemas.microsoft.com/office/drawing/2014/main" id="{09E63F79-6E57-D9DE-5F6B-48462EA55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913" y="4748082"/>
            <a:ext cx="313824" cy="313824"/>
          </a:xfrm>
          <a:prstGeom prst="rect">
            <a:avLst/>
          </a:prstGeom>
        </p:spPr>
      </p:pic>
      <p:pic>
        <p:nvPicPr>
          <p:cNvPr id="12" name="Grafika 11">
            <a:hlinkClick r:id="rId5"/>
            <a:extLst>
              <a:ext uri="{FF2B5EF4-FFF2-40B4-BE49-F238E27FC236}">
                <a16:creationId xmlns:a16="http://schemas.microsoft.com/office/drawing/2014/main" id="{824442B6-1B7C-666C-D7B0-D6CD3346D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570" y="4748082"/>
            <a:ext cx="313824" cy="313824"/>
          </a:xfrm>
          <a:prstGeom prst="rect">
            <a:avLst/>
          </a:prstGeom>
        </p:spPr>
      </p:pic>
      <p:pic>
        <p:nvPicPr>
          <p:cNvPr id="13" name="Grafika 12">
            <a:hlinkClick r:id="rId8"/>
            <a:extLst>
              <a:ext uri="{FF2B5EF4-FFF2-40B4-BE49-F238E27FC236}">
                <a16:creationId xmlns:a16="http://schemas.microsoft.com/office/drawing/2014/main" id="{82524362-15A5-6857-D3DD-19D0BE71D1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74227" y="4748082"/>
            <a:ext cx="313824" cy="313824"/>
          </a:xfrm>
          <a:prstGeom prst="rect">
            <a:avLst/>
          </a:prstGeom>
        </p:spPr>
      </p:pic>
      <p:pic>
        <p:nvPicPr>
          <p:cNvPr id="16" name="Grafika 15">
            <a:hlinkClick r:id="rId11"/>
            <a:extLst>
              <a:ext uri="{FF2B5EF4-FFF2-40B4-BE49-F238E27FC236}">
                <a16:creationId xmlns:a16="http://schemas.microsoft.com/office/drawing/2014/main" id="{25B08B5F-2E9B-ABE0-EAE4-3CB91A9639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89884" y="4747003"/>
            <a:ext cx="309789" cy="309789"/>
          </a:xfrm>
          <a:prstGeom prst="rect">
            <a:avLst/>
          </a:prstGeom>
        </p:spPr>
      </p:pic>
      <p:pic>
        <p:nvPicPr>
          <p:cNvPr id="15" name="Symbol zastępczy obrazu 14" descr="Obraz zawierający na wolnym powietrzu, chmura, drzewo, niebo">
            <a:extLst>
              <a:ext uri="{FF2B5EF4-FFF2-40B4-BE49-F238E27FC236}">
                <a16:creationId xmlns:a16="http://schemas.microsoft.com/office/drawing/2014/main" id="{95940D51-9197-FA9A-CC1B-4C970FD6DA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9" r="26319"/>
          <a:stretch>
            <a:fillRect/>
          </a:stretch>
        </p:blipFill>
        <p:spPr>
          <a:xfrm>
            <a:off x="3791744" y="360000"/>
            <a:ext cx="8088256" cy="6120000"/>
          </a:xfrm>
        </p:spPr>
      </p:pic>
    </p:spTree>
    <p:extLst>
      <p:ext uri="{BB962C8B-B14F-4D97-AF65-F5344CB8AC3E}">
        <p14:creationId xmlns:p14="http://schemas.microsoft.com/office/powerpoint/2010/main" val="3052554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3DD2CDF5-A6BB-8963-ADAD-D1CF22F254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6E0BE4E-BD1A-2B32-5B0E-94E7852F61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1794153"/>
            <a:ext cx="5122863" cy="518365"/>
          </a:xfrm>
        </p:spPr>
        <p:txBody>
          <a:bodyPr/>
          <a:lstStyle/>
          <a:p>
            <a:r>
              <a:rPr lang="pl-PL" sz="1800" dirty="0">
                <a:latin typeface="Arial Black" panose="020B0A04020102020204" pitchFamily="34" charset="0"/>
              </a:rPr>
              <a:t>Misja</a:t>
            </a:r>
          </a:p>
          <a:p>
            <a:endParaRPr lang="pl-PL" dirty="0">
              <a:latin typeface="Arial Black" panose="020B0A04020102020204" pitchFamily="34" charset="0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F744560-95D4-3901-7989-8183B3AF14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361" y="2965476"/>
            <a:ext cx="5051393" cy="2237872"/>
          </a:xfrm>
        </p:spPr>
        <p:txBody>
          <a:bodyPr lIns="91440" tIns="45720" rIns="91440" bIns="45720" anchor="t">
            <a:normAutofit/>
          </a:bodyPr>
          <a:lstStyle/>
          <a:p>
            <a:pPr>
              <a:buClr>
                <a:schemeClr val="accent5"/>
              </a:buClr>
              <a:buSzPct val="140000"/>
            </a:pPr>
            <a:r>
              <a:rPr lang="pl-PL" sz="1800" b="1" dirty="0">
                <a:latin typeface="Arial Black" panose="020B0A04020102020204" pitchFamily="34" charset="0"/>
              </a:rPr>
              <a:t>Cele: </a:t>
            </a:r>
          </a:p>
          <a:p>
            <a:pPr marL="285750" indent="-285750">
              <a:buClr>
                <a:schemeClr val="accent5"/>
              </a:buClr>
              <a:buSzPct val="140000"/>
              <a:buFont typeface="Arial" panose="020B0604020202020204" pitchFamily="34" charset="0"/>
              <a:buChar char="•"/>
            </a:pPr>
            <a:r>
              <a:rPr lang="pl-PL" dirty="0"/>
              <a:t>Działania w zakresie promocji Polski, polskiej gospodarki.</a:t>
            </a:r>
            <a:endParaRPr lang="pl-PL" dirty="0"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40000"/>
              <a:buFont typeface="Arial" panose="020B0604020202020204" pitchFamily="34" charset="0"/>
              <a:buChar char="•"/>
            </a:pPr>
            <a:r>
              <a:rPr lang="pl-PL" dirty="0"/>
              <a:t>Wspieranie ekspansji międzynarodowej polskich firm. </a:t>
            </a:r>
            <a:endParaRPr lang="pl-PL" dirty="0"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40000"/>
              <a:buFont typeface="Arial" panose="020B0604020202020204" pitchFamily="34" charset="0"/>
              <a:buChar char="•"/>
            </a:pPr>
            <a:r>
              <a:rPr lang="pl-PL" dirty="0"/>
              <a:t>Pozyskiwanie i obsługa inwestorów.</a:t>
            </a:r>
            <a:endParaRPr lang="pl-PL" dirty="0"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40000"/>
              <a:buFont typeface="Arial" panose="020B0604020202020204" pitchFamily="34" charset="0"/>
              <a:buChar char="•"/>
            </a:pPr>
            <a:r>
              <a:rPr lang="pl-PL" dirty="0"/>
              <a:t>Promowanie i rozwój innowacyjności w Polsce. </a:t>
            </a:r>
            <a:endParaRPr lang="pl-PL" dirty="0">
              <a:cs typeface="Arial"/>
            </a:endParaRPr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9155DF91-FBB0-5BB2-2E22-FE0E7771F44E}"/>
              </a:ext>
            </a:extLst>
          </p:cNvPr>
          <p:cNvGrpSpPr/>
          <p:nvPr/>
        </p:nvGrpSpPr>
        <p:grpSpPr>
          <a:xfrm>
            <a:off x="6551757" y="4330043"/>
            <a:ext cx="5305281" cy="508692"/>
            <a:chOff x="450677" y="4851685"/>
            <a:chExt cx="5305281" cy="508692"/>
          </a:xfrm>
        </p:grpSpPr>
        <p:pic>
          <p:nvPicPr>
            <p:cNvPr id="10" name="Grafika 9" descr="Palec wskazujący w prawo kontur">
              <a:extLst>
                <a:ext uri="{FF2B5EF4-FFF2-40B4-BE49-F238E27FC236}">
                  <a16:creationId xmlns:a16="http://schemas.microsoft.com/office/drawing/2014/main" id="{12034978-BB3D-A5ED-9CCD-B601D1660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0677" y="4865613"/>
              <a:ext cx="480836" cy="480836"/>
            </a:xfrm>
            <a:prstGeom prst="rect">
              <a:avLst/>
            </a:prstGeom>
          </p:spPr>
        </p:pic>
        <p:sp>
          <p:nvSpPr>
            <p:cNvPr id="14" name="Symbol zastępczy tekstu 6">
              <a:extLst>
                <a:ext uri="{FF2B5EF4-FFF2-40B4-BE49-F238E27FC236}">
                  <a16:creationId xmlns:a16="http://schemas.microsoft.com/office/drawing/2014/main" id="{20D8866F-24CA-EDD1-C82A-A351D3E6E3A9}"/>
                </a:ext>
              </a:extLst>
            </p:cNvPr>
            <p:cNvSpPr txBox="1">
              <a:spLocks/>
            </p:cNvSpPr>
            <p:nvPr/>
          </p:nvSpPr>
          <p:spPr>
            <a:xfrm>
              <a:off x="970100" y="4851685"/>
              <a:ext cx="4785858" cy="50869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/>
                </a:buClr>
                <a:buSzPct val="6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/>
                </a:buClr>
                <a:buFont typeface="Calibri" panose="020F0502020204030204" pitchFamily="34" charset="0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0"/>
                </a:spcBef>
                <a:buClr>
                  <a:schemeClr val="tx1"/>
                </a:buClr>
                <a:buNone/>
              </a:pPr>
              <a:r>
                <a:rPr lang="pl-PL" sz="1400" dirty="0"/>
                <a:t>Jesteśmy koordynatorem Marki Polskiej Gospodarki. </a:t>
              </a:r>
            </a:p>
          </p:txBody>
        </p: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53F1F87-4565-2368-8EA0-AEC606F30411}"/>
              </a:ext>
            </a:extLst>
          </p:cNvPr>
          <p:cNvSpPr txBox="1"/>
          <p:nvPr/>
        </p:nvSpPr>
        <p:spPr>
          <a:xfrm>
            <a:off x="396703" y="2273701"/>
            <a:ext cx="512286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400" dirty="0"/>
              <a:t>Rozwój i promocja polskiej gospodarki.</a:t>
            </a:r>
            <a:endParaRPr lang="pl-PL" sz="1400" dirty="0">
              <a:cs typeface="Arial"/>
            </a:endParaRPr>
          </a:p>
          <a:p>
            <a:pPr marL="0" indent="0">
              <a:buNone/>
            </a:pPr>
            <a:endParaRPr lang="pl-PL" sz="600" dirty="0"/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44FE8CB8-C008-5A7E-296B-03FBD9BBB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82353"/>
            <a:ext cx="2913207" cy="1247469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693F8EF-D4DC-3C28-A228-F16B23917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25621" y="1794153"/>
            <a:ext cx="62769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78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3CFEF-61A5-73EC-7516-AE44F43B7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C382BDF-BB6F-A4CF-A5B2-C63C1997C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9678" y="953379"/>
            <a:ext cx="4320000" cy="7224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pl-PL" sz="3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Kim jesteśmy</a:t>
            </a:r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AC6587F-53F6-3E53-C242-116B786EA5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0000" y="1761476"/>
            <a:ext cx="5737038" cy="3937173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+mn-lt"/>
              </a:rPr>
              <a:t>Instytucja otoczenia biznesu, działająca w ramach Grupy Polskiego Funduszu Rozwoju (PFR). 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+mn-lt"/>
              </a:rPr>
              <a:t>Lider doradztwa eksportowego ​oraz inwestycyjnego, działający na kilkudziesięciu rynkach świata.​ 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+mn-lt"/>
              </a:rPr>
              <a:t>Nowoczesna, globalna organizacja, której działania budują rozpoznawalność Polski na świecie jako atrakcyjnego </a:t>
            </a:r>
            <a:br>
              <a:rPr lang="pl-PL" sz="1600" dirty="0">
                <a:solidFill>
                  <a:schemeClr val="bg1"/>
                </a:solidFill>
                <a:latin typeface="+mn-lt"/>
              </a:rPr>
            </a:br>
            <a:r>
              <a:rPr lang="pl-PL" sz="1600" dirty="0">
                <a:solidFill>
                  <a:schemeClr val="bg1"/>
                </a:solidFill>
                <a:latin typeface="+mn-lt"/>
              </a:rPr>
              <a:t>i wiarygodnego partnera biznesowego.​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+mn-lt"/>
              </a:rPr>
              <a:t>Oferujemy kompleksową obsługę przedsiębiorców, łącząc kompetencje branżowe i doświadczenie międzynarodowe.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+mn-lt"/>
              </a:rPr>
              <a:t>Doradzamy bezpłatnie na rzecz rozwoju i promocji polskiej przedsiębiorczości. 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A2CEC0A3-4520-84A9-4CEB-98763776E6B5}"/>
              </a:ext>
            </a:extLst>
          </p:cNvPr>
          <p:cNvSpPr/>
          <p:nvPr/>
        </p:nvSpPr>
        <p:spPr>
          <a:xfrm>
            <a:off x="2284393" y="2218789"/>
            <a:ext cx="2395607" cy="49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  <a:ea typeface="Arial"/>
                <a:cs typeface="Poppins SemiBold" panose="00000700000000000000" pitchFamily="2" charset="-18"/>
                <a:sym typeface="Arial"/>
              </a:rPr>
              <a:t>lat doświadczenia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F0DD7342-4FAC-F51C-391E-AF258F4B1327}"/>
              </a:ext>
            </a:extLst>
          </p:cNvPr>
          <p:cNvSpPr/>
          <p:nvPr/>
        </p:nvSpPr>
        <p:spPr>
          <a:xfrm>
            <a:off x="453767" y="2049874"/>
            <a:ext cx="2094101" cy="837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pl-PL" sz="4800" dirty="0">
                <a:solidFill>
                  <a:schemeClr val="accent1"/>
                </a:solidFill>
                <a:ea typeface="Arial"/>
                <a:cs typeface="Poppins SemiBold" panose="00000700000000000000" pitchFamily="2" charset="-18"/>
                <a:sym typeface="Arial"/>
              </a:rPr>
              <a:t>20+</a:t>
            </a: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20149093-437D-DE49-E65A-876F9B7D43C8}"/>
              </a:ext>
            </a:extLst>
          </p:cNvPr>
          <p:cNvSpPr/>
          <p:nvPr/>
        </p:nvSpPr>
        <p:spPr>
          <a:xfrm>
            <a:off x="2284393" y="3396943"/>
            <a:ext cx="2395607" cy="49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  <a:ea typeface="Arial"/>
                <a:cs typeface="Poppins SemiBold" panose="00000700000000000000" pitchFamily="2" charset="-18"/>
                <a:sym typeface="Arial"/>
              </a:rPr>
              <a:t>rynków</a:t>
            </a:r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5124E5A7-25EB-1AF1-4EAB-DFE43FCF0397}"/>
              </a:ext>
            </a:extLst>
          </p:cNvPr>
          <p:cNvSpPr/>
          <p:nvPr/>
        </p:nvSpPr>
        <p:spPr>
          <a:xfrm>
            <a:off x="453767" y="3256357"/>
            <a:ext cx="2094101" cy="837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pl-PL" sz="4800" dirty="0">
                <a:solidFill>
                  <a:schemeClr val="accent1"/>
                </a:solidFill>
                <a:ea typeface="Arial"/>
                <a:cs typeface="Poppins SemiBold" panose="00000700000000000000" pitchFamily="2" charset="-18"/>
                <a:sym typeface="Arial"/>
              </a:rPr>
              <a:t>70+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7188E4B3-17C9-D765-5905-CD60DA8A943E}"/>
              </a:ext>
            </a:extLst>
          </p:cNvPr>
          <p:cNvSpPr/>
          <p:nvPr/>
        </p:nvSpPr>
        <p:spPr>
          <a:xfrm>
            <a:off x="2284393" y="4631755"/>
            <a:ext cx="2395607" cy="49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  <a:ea typeface="Arial"/>
                <a:cs typeface="Poppins SemiBold" panose="00000700000000000000" pitchFamily="2" charset="-18"/>
                <a:sym typeface="Arial"/>
              </a:rPr>
              <a:t>ekspertów na świecie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B9EBC416-5302-B6F2-02EE-79B94FD88C9A}"/>
              </a:ext>
            </a:extLst>
          </p:cNvPr>
          <p:cNvSpPr/>
          <p:nvPr/>
        </p:nvSpPr>
        <p:spPr>
          <a:xfrm>
            <a:off x="413127" y="4462840"/>
            <a:ext cx="2094101" cy="837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pl-PL" sz="4800" dirty="0">
                <a:solidFill>
                  <a:schemeClr val="accent1"/>
                </a:solidFill>
                <a:ea typeface="Arial"/>
                <a:cs typeface="Poppins SemiBold" panose="00000700000000000000" pitchFamily="2" charset="-18"/>
                <a:sym typeface="Arial"/>
              </a:rPr>
              <a:t>200+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64CDDA98-FB54-8FFC-AD6C-6809403637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7335"/>
            <a:ext cx="2913207" cy="124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73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B7C75F1-F7A5-D524-549D-23DDC06D41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60000"/>
            <a:ext cx="6196444" cy="439739"/>
          </a:xfrm>
        </p:spPr>
        <p:txBody>
          <a:bodyPr/>
          <a:lstStyle/>
          <a:p>
            <a:r>
              <a:rPr lang="pl-PL" dirty="0"/>
              <a:t>Gdzie jesteśmy na świecie </a:t>
            </a:r>
          </a:p>
          <a:p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7AC7595B-FB9A-C2B6-8479-BB3CA3FC02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574" y="933096"/>
            <a:ext cx="4500000" cy="439739"/>
          </a:xfrm>
        </p:spPr>
        <p:txBody>
          <a:bodyPr/>
          <a:lstStyle/>
          <a:p>
            <a:r>
              <a:rPr lang="pl-PL" dirty="0">
                <a:solidFill>
                  <a:schemeClr val="accent1"/>
                </a:solidFill>
              </a:rPr>
              <a:t>Sieć Zagranicznych Biur Handlowych (ZBH)</a:t>
            </a:r>
          </a:p>
          <a:p>
            <a:endParaRPr lang="pl-PL" dirty="0">
              <a:solidFill>
                <a:schemeClr val="accent1"/>
              </a:solidFill>
            </a:endParaRP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4B756D54-720D-DE9E-F05D-9552AF6AF5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0908941"/>
              </p:ext>
            </p:extLst>
          </p:nvPr>
        </p:nvGraphicFramePr>
        <p:xfrm>
          <a:off x="334963" y="1911928"/>
          <a:ext cx="8445114" cy="4139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0906513" imgH="5346465" progId="CorelDraw.Graphic.24">
                  <p:embed/>
                </p:oleObj>
              </mc:Choice>
              <mc:Fallback>
                <p:oleObj name="CorelDRAW" r:id="rId2" imgW="10906513" imgH="5346465" progId="CorelDraw.Graphic.24">
                  <p:embed/>
                  <p:pic>
                    <p:nvPicPr>
                      <p:cNvPr id="15" name="Obiekt 14">
                        <a:extLst>
                          <a:ext uri="{FF2B5EF4-FFF2-40B4-BE49-F238E27FC236}">
                            <a16:creationId xmlns:a16="http://schemas.microsoft.com/office/drawing/2014/main" id="{4B756D54-720D-DE9E-F05D-9552AF6AF5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4963" y="1911928"/>
                        <a:ext cx="8445114" cy="41394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upa 25">
            <a:extLst>
              <a:ext uri="{FF2B5EF4-FFF2-40B4-BE49-F238E27FC236}">
                <a16:creationId xmlns:a16="http://schemas.microsoft.com/office/drawing/2014/main" id="{D5E3D238-BBC7-A708-A473-A22B22525255}"/>
              </a:ext>
            </a:extLst>
          </p:cNvPr>
          <p:cNvGrpSpPr/>
          <p:nvPr/>
        </p:nvGrpSpPr>
        <p:grpSpPr>
          <a:xfrm>
            <a:off x="9041081" y="2300393"/>
            <a:ext cx="2815957" cy="546737"/>
            <a:chOff x="9041081" y="2220687"/>
            <a:chExt cx="2815957" cy="546737"/>
          </a:xfrm>
        </p:grpSpPr>
        <p:sp>
          <p:nvSpPr>
            <p:cNvPr id="2" name="Owal 1">
              <a:extLst>
                <a:ext uri="{FF2B5EF4-FFF2-40B4-BE49-F238E27FC236}">
                  <a16:creationId xmlns:a16="http://schemas.microsoft.com/office/drawing/2014/main" id="{87463323-F5CE-B4E4-15A1-193E8DFD5F94}"/>
                </a:ext>
              </a:extLst>
            </p:cNvPr>
            <p:cNvSpPr/>
            <p:nvPr/>
          </p:nvSpPr>
          <p:spPr>
            <a:xfrm>
              <a:off x="9041081" y="2220687"/>
              <a:ext cx="214008" cy="214008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51AE36ED-0A60-82CE-261D-0F6E8C04A3D7}"/>
                </a:ext>
              </a:extLst>
            </p:cNvPr>
            <p:cNvSpPr/>
            <p:nvPr/>
          </p:nvSpPr>
          <p:spPr>
            <a:xfrm>
              <a:off x="9516094" y="2220687"/>
              <a:ext cx="2340944" cy="5467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l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Times New Roman"/>
                </a:rPr>
                <a:t>Znajomość lokalnej specyfiki, kultury i uwarunkowań biznesowych.</a:t>
              </a:r>
            </a:p>
          </p:txBody>
        </p: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F2483414-2309-D2CE-311F-8FBEE6FAEF66}"/>
              </a:ext>
            </a:extLst>
          </p:cNvPr>
          <p:cNvGrpSpPr/>
          <p:nvPr/>
        </p:nvGrpSpPr>
        <p:grpSpPr>
          <a:xfrm>
            <a:off x="9041081" y="3235595"/>
            <a:ext cx="2815957" cy="273368"/>
            <a:chOff x="9041081" y="3196442"/>
            <a:chExt cx="2815957" cy="273368"/>
          </a:xfrm>
        </p:grpSpPr>
        <p:sp>
          <p:nvSpPr>
            <p:cNvPr id="4" name="Owal 3">
              <a:extLst>
                <a:ext uri="{FF2B5EF4-FFF2-40B4-BE49-F238E27FC236}">
                  <a16:creationId xmlns:a16="http://schemas.microsoft.com/office/drawing/2014/main" id="{6384E039-B067-6D59-6842-2F2B18E0D282}"/>
                </a:ext>
              </a:extLst>
            </p:cNvPr>
            <p:cNvSpPr/>
            <p:nvPr/>
          </p:nvSpPr>
          <p:spPr>
            <a:xfrm>
              <a:off x="9041081" y="3196442"/>
              <a:ext cx="214008" cy="214008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30EECDD2-45EC-5974-CED1-ADD1577A3FD6}"/>
                </a:ext>
              </a:extLst>
            </p:cNvPr>
            <p:cNvSpPr/>
            <p:nvPr/>
          </p:nvSpPr>
          <p:spPr>
            <a:xfrm>
              <a:off x="9516094" y="3196442"/>
              <a:ext cx="2340944" cy="273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l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Times New Roman"/>
                </a:rPr>
                <a:t>Znajomość języków lokalnych.</a:t>
              </a:r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DFDAD2FC-7A66-7939-2D96-2F0F3D0D736A}"/>
              </a:ext>
            </a:extLst>
          </p:cNvPr>
          <p:cNvGrpSpPr/>
          <p:nvPr/>
        </p:nvGrpSpPr>
        <p:grpSpPr>
          <a:xfrm>
            <a:off x="9041081" y="3897428"/>
            <a:ext cx="2815957" cy="377280"/>
            <a:chOff x="9041081" y="4172198"/>
            <a:chExt cx="2815957" cy="377280"/>
          </a:xfrm>
        </p:grpSpPr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A8C3209E-2D11-D863-5F18-274C99032266}"/>
                </a:ext>
              </a:extLst>
            </p:cNvPr>
            <p:cNvSpPr/>
            <p:nvPr/>
          </p:nvSpPr>
          <p:spPr>
            <a:xfrm>
              <a:off x="9041081" y="4172198"/>
              <a:ext cx="214008" cy="214008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537CC2BC-8C0C-33C9-092A-78B7CBE55AF1}"/>
                </a:ext>
              </a:extLst>
            </p:cNvPr>
            <p:cNvSpPr/>
            <p:nvPr/>
          </p:nvSpPr>
          <p:spPr>
            <a:xfrm>
              <a:off x="9516094" y="4172198"/>
              <a:ext cx="2340944" cy="377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Times New Roman"/>
                </a:rPr>
                <a:t>Identyfikacja kluczowych branż </a:t>
              </a:r>
              <a:b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Times New Roman"/>
                </a:rPr>
              </a:b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Times New Roman"/>
                </a:rPr>
                <a:t>na poszczególnych rynkach.</a:t>
              </a:r>
            </a:p>
          </p:txBody>
        </p:sp>
      </p:grpSp>
      <p:sp>
        <p:nvSpPr>
          <p:cNvPr id="19" name="Prostokąt 18">
            <a:extLst>
              <a:ext uri="{FF2B5EF4-FFF2-40B4-BE49-F238E27FC236}">
                <a16:creationId xmlns:a16="http://schemas.microsoft.com/office/drawing/2014/main" id="{8DB2B466-C21E-F2AA-7036-3FFA0B3F803F}"/>
              </a:ext>
            </a:extLst>
          </p:cNvPr>
          <p:cNvSpPr/>
          <p:nvPr/>
        </p:nvSpPr>
        <p:spPr>
          <a:xfrm>
            <a:off x="9041081" y="1592264"/>
            <a:ext cx="2815957" cy="319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pl-PL" sz="1800" dirty="0">
                <a:solidFill>
                  <a:schemeClr val="bg1"/>
                </a:solidFill>
                <a:latin typeface="Arial Black" panose="020B0A04020102020204" pitchFamily="34" charset="0"/>
              </a:rPr>
              <a:t>Nasze kompetencje:</a:t>
            </a:r>
          </a:p>
        </p:txBody>
      </p:sp>
    </p:spTree>
    <p:extLst>
      <p:ext uri="{BB962C8B-B14F-4D97-AF65-F5344CB8AC3E}">
        <p14:creationId xmlns:p14="http://schemas.microsoft.com/office/powerpoint/2010/main" val="1219483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B7C75F1-F7A5-D524-549D-23DDC06D41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8" y="360000"/>
            <a:ext cx="5736001" cy="439739"/>
          </a:xfrm>
        </p:spPr>
        <p:txBody>
          <a:bodyPr/>
          <a:lstStyle/>
          <a:p>
            <a:r>
              <a:rPr lang="pl-PL" dirty="0"/>
              <a:t>Gdzie jesteśmy w Polsce </a:t>
            </a:r>
          </a:p>
          <a:p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7AC7595B-FB9A-C2B6-8479-BB3CA3FC02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9727" y="952552"/>
            <a:ext cx="4500000" cy="1332365"/>
          </a:xfrm>
        </p:spPr>
        <p:txBody>
          <a:bodyPr/>
          <a:lstStyle/>
          <a:p>
            <a:r>
              <a:rPr lang="pl-PL" dirty="0">
                <a:solidFill>
                  <a:schemeClr val="accent1"/>
                </a:solidFill>
              </a:rPr>
              <a:t>Sieć Regionalnych Biur Handlowych (RBH)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991445E2-8D29-C08F-4ECB-8E0317DC3639}"/>
              </a:ext>
            </a:extLst>
          </p:cNvPr>
          <p:cNvGrpSpPr/>
          <p:nvPr/>
        </p:nvGrpSpPr>
        <p:grpSpPr>
          <a:xfrm>
            <a:off x="9041081" y="1592264"/>
            <a:ext cx="2815957" cy="546737"/>
            <a:chOff x="9041081" y="2220687"/>
            <a:chExt cx="2815957" cy="546737"/>
          </a:xfrm>
        </p:grpSpPr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2E49D16B-2763-5A55-80AC-1238CBF958D7}"/>
                </a:ext>
              </a:extLst>
            </p:cNvPr>
            <p:cNvSpPr/>
            <p:nvPr/>
          </p:nvSpPr>
          <p:spPr>
            <a:xfrm>
              <a:off x="9041081" y="2220687"/>
              <a:ext cx="214008" cy="214008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737A83BA-37E5-D79D-1A3C-712171FB52C5}"/>
                </a:ext>
              </a:extLst>
            </p:cNvPr>
            <p:cNvSpPr/>
            <p:nvPr/>
          </p:nvSpPr>
          <p:spPr>
            <a:xfrm>
              <a:off x="9516094" y="2220687"/>
              <a:ext cx="2340944" cy="5467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l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  <a:sym typeface="Times New Roman"/>
                </a:rPr>
                <a:t>Lepsze określanie potrzeb eksporterów.</a:t>
              </a:r>
              <a:b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  <a:sym typeface="Times New Roman"/>
                </a:rPr>
              </a:br>
              <a:r>
                <a:rPr kumimoji="0" lang="pl-PL" sz="1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  <a:sym typeface="Times New Roman"/>
                </a:rPr>
                <a:t>Lokalne wsparcie dla polskich firm chcących rozwijać działalność na rynkach zagranicznych. </a:t>
              </a:r>
              <a:endParaRPr kumimoji="0" lang="pl-P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  <a:sym typeface="Times New Roman"/>
              </a:endParaRP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1E5F5424-035B-E80D-BB7A-69F573F4BB44}"/>
              </a:ext>
            </a:extLst>
          </p:cNvPr>
          <p:cNvGrpSpPr/>
          <p:nvPr/>
        </p:nvGrpSpPr>
        <p:grpSpPr>
          <a:xfrm>
            <a:off x="9041081" y="2791754"/>
            <a:ext cx="2815957" cy="552618"/>
            <a:chOff x="9041081" y="2527466"/>
            <a:chExt cx="2815957" cy="552618"/>
          </a:xfrm>
        </p:grpSpPr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FCD6DA10-DFE8-376A-05AA-A10FC92E8DCE}"/>
                </a:ext>
              </a:extLst>
            </p:cNvPr>
            <p:cNvSpPr/>
            <p:nvPr/>
          </p:nvSpPr>
          <p:spPr>
            <a:xfrm>
              <a:off x="9041081" y="2527466"/>
              <a:ext cx="214008" cy="214008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AF023C9A-B449-476F-A842-D1A90EBE6E45}"/>
                </a:ext>
              </a:extLst>
            </p:cNvPr>
            <p:cNvSpPr/>
            <p:nvPr/>
          </p:nvSpPr>
          <p:spPr>
            <a:xfrm>
              <a:off x="9516094" y="2527466"/>
              <a:ext cx="2340944" cy="552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l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  <a:sym typeface="Times New Roman"/>
                </a:rPr>
                <a:t>Wzmocnienie współpracy </a:t>
              </a:r>
              <a:br>
                <a:rPr kumimoji="0" lang="pl-PL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  <a:sym typeface="Times New Roman"/>
                </a:rPr>
              </a:br>
              <a:r>
                <a:rPr kumimoji="0" lang="pl-PL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  <a:sym typeface="Times New Roman"/>
                </a:rPr>
                <a:t>z lokalnymi organizacjami</a:t>
              </a:r>
              <a:br>
                <a:rPr kumimoji="0" lang="pl-PL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  <a:sym typeface="Times New Roman"/>
                </a:rPr>
              </a:br>
              <a:endParaRPr kumimoji="0" lang="pl-PL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  <a:sym typeface="Times New Roman"/>
              </a:endParaRPr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B561CFF3-FD65-2E17-8668-0686DE2C058E}"/>
              </a:ext>
            </a:extLst>
          </p:cNvPr>
          <p:cNvGrpSpPr/>
          <p:nvPr/>
        </p:nvGrpSpPr>
        <p:grpSpPr>
          <a:xfrm>
            <a:off x="9041081" y="4337589"/>
            <a:ext cx="2815957" cy="749038"/>
            <a:chOff x="9041081" y="3189299"/>
            <a:chExt cx="2815957" cy="749038"/>
          </a:xfrm>
        </p:grpSpPr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AFBA4145-CB61-D5E2-245C-44CBC1643746}"/>
                </a:ext>
              </a:extLst>
            </p:cNvPr>
            <p:cNvSpPr/>
            <p:nvPr/>
          </p:nvSpPr>
          <p:spPr>
            <a:xfrm>
              <a:off x="9041081" y="3189299"/>
              <a:ext cx="214008" cy="214008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E532A024-5FCA-899A-673D-8E7AEBF995DB}"/>
                </a:ext>
              </a:extLst>
            </p:cNvPr>
            <p:cNvSpPr/>
            <p:nvPr/>
          </p:nvSpPr>
          <p:spPr>
            <a:xfrm>
              <a:off x="9516094" y="3189299"/>
              <a:ext cx="2340944" cy="7490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  <a:sym typeface="Times New Roman"/>
                </a:rPr>
                <a:t>Edukacja i dostarczanie informacji. </a:t>
              </a:r>
              <a:br>
                <a:rPr kumimoji="0" lang="pl-PL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  <a:sym typeface="Times New Roman"/>
                </a:rPr>
              </a:br>
              <a:r>
                <a:rPr kumimoji="0" lang="pl-PL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  <a:sym typeface="Times New Roman"/>
                </a:rPr>
                <a:t>Priorytetem działania RBH jest edukacja małych i średnich przedsiębiorstw w zakresie eksportu.</a:t>
              </a:r>
            </a:p>
          </p:txBody>
        </p:sp>
      </p:grpSp>
      <p:sp>
        <p:nvSpPr>
          <p:cNvPr id="5" name="Prostokąt 4">
            <a:extLst>
              <a:ext uri="{FF2B5EF4-FFF2-40B4-BE49-F238E27FC236}">
                <a16:creationId xmlns:a16="http://schemas.microsoft.com/office/drawing/2014/main" id="{D1B3F3E2-ADB7-48EE-2E62-F10F0166B7D7}"/>
              </a:ext>
            </a:extLst>
          </p:cNvPr>
          <p:cNvSpPr/>
          <p:nvPr/>
        </p:nvSpPr>
        <p:spPr>
          <a:xfrm>
            <a:off x="9516094" y="3263364"/>
            <a:ext cx="2340944" cy="749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cs typeface="Arial" panose="020B0604020202020204" pitchFamily="34" charset="0"/>
                <a:sym typeface="Times New Roman"/>
              </a:rPr>
              <a:t>RBH są 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  <a:sym typeface="Times New Roman"/>
              </a:rPr>
              <a:t>uzupełnieniem oferty PAIH, wzmacniającym działalność Zagranicznych Biur Handlowych na całym świecie.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2D4444B-AC86-6A0D-ED17-A42D09B57B8F}"/>
              </a:ext>
            </a:extLst>
          </p:cNvPr>
          <p:cNvSpPr/>
          <p:nvPr/>
        </p:nvSpPr>
        <p:spPr>
          <a:xfrm>
            <a:off x="9542034" y="1053999"/>
            <a:ext cx="2340944" cy="546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  <a:sym typeface="Times New Roman"/>
              </a:rPr>
              <a:t>KORZYŚCI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9" name="Obraz 8" descr="Obraz zawierający tekst, Czcionka, zrzut ekranu&#10;&#10;Opis wygenerowany automatycznie">
            <a:extLst>
              <a:ext uri="{FF2B5EF4-FFF2-40B4-BE49-F238E27FC236}">
                <a16:creationId xmlns:a16="http://schemas.microsoft.com/office/drawing/2014/main" id="{E612D4A7-AA38-8C64-5645-EEAA632462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5"/>
          <a:stretch/>
        </p:blipFill>
        <p:spPr>
          <a:xfrm>
            <a:off x="442913" y="2139001"/>
            <a:ext cx="3348831" cy="34043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B9A58B7-6806-2D5C-8810-F3B5FB20C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930" y="1865632"/>
            <a:ext cx="3993226" cy="36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57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74E31-A426-C0E6-FF1F-10A0447A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C060DF3-ADA0-ACB1-C9F7-CF5D7F87F3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/>
              <a:t>Dla kogo działamy</a:t>
            </a:r>
          </a:p>
        </p:txBody>
      </p:sp>
      <p:sp>
        <p:nvSpPr>
          <p:cNvPr id="23" name="Symbol zastępczy tekstu 3">
            <a:extLst>
              <a:ext uri="{FF2B5EF4-FFF2-40B4-BE49-F238E27FC236}">
                <a16:creationId xmlns:a16="http://schemas.microsoft.com/office/drawing/2014/main" id="{99AD24B7-1A62-0BFB-F3C5-BFB933CD50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18473" y="1885292"/>
            <a:ext cx="3241015" cy="88166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200" dirty="0"/>
              <a:t>Wsparcie polskiego eksportu ze szczególnym uwzględnieniem małych </a:t>
            </a:r>
            <a:br>
              <a:rPr lang="pl-PL" sz="1200" dirty="0"/>
            </a:br>
            <a:r>
              <a:rPr lang="pl-PL" sz="1200" dirty="0"/>
              <a:t>i średnich przedsiębiorstw (MŚP).</a:t>
            </a:r>
          </a:p>
        </p:txBody>
      </p:sp>
      <p:pic>
        <p:nvPicPr>
          <p:cNvPr id="12" name="Symbol zastępczy obrazu 8" descr="Obraz zawierający budynek, okno, niebo, Budynek komercyjny&#10;&#10;Opis wygenerowany automatycznie">
            <a:extLst>
              <a:ext uri="{FF2B5EF4-FFF2-40B4-BE49-F238E27FC236}">
                <a16:creationId xmlns:a16="http://schemas.microsoft.com/office/drawing/2014/main" id="{50FAA89B-F621-D902-BF2B-C8862B8AD5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296" y="415021"/>
            <a:ext cx="6048000" cy="6048000"/>
          </a:xfrm>
          <a:prstGeom prst="rect">
            <a:avLst/>
          </a:prstGeom>
        </p:spPr>
      </p:pic>
      <p:sp>
        <p:nvSpPr>
          <p:cNvPr id="5" name="Symbol zastępczy tekstu 6">
            <a:extLst>
              <a:ext uri="{FF2B5EF4-FFF2-40B4-BE49-F238E27FC236}">
                <a16:creationId xmlns:a16="http://schemas.microsoft.com/office/drawing/2014/main" id="{DDA867CC-7CE5-0527-5E5C-199E5578C679}"/>
              </a:ext>
            </a:extLst>
          </p:cNvPr>
          <p:cNvSpPr txBox="1">
            <a:spLocks/>
          </p:cNvSpPr>
          <p:nvPr/>
        </p:nvSpPr>
        <p:spPr>
          <a:xfrm>
            <a:off x="359999" y="984013"/>
            <a:ext cx="4500000" cy="4397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latin typeface="+mn-lt"/>
              </a:rPr>
              <a:t>Trzy kluczowe filary PAIH</a:t>
            </a:r>
          </a:p>
        </p:txBody>
      </p:sp>
      <p:sp>
        <p:nvSpPr>
          <p:cNvPr id="37" name="Symbol zastępczy tekstu 3">
            <a:extLst>
              <a:ext uri="{FF2B5EF4-FFF2-40B4-BE49-F238E27FC236}">
                <a16:creationId xmlns:a16="http://schemas.microsoft.com/office/drawing/2014/main" id="{626DD21C-917A-E522-C8BC-968481492686}"/>
              </a:ext>
            </a:extLst>
          </p:cNvPr>
          <p:cNvSpPr txBox="1">
            <a:spLocks/>
          </p:cNvSpPr>
          <p:nvPr/>
        </p:nvSpPr>
        <p:spPr>
          <a:xfrm>
            <a:off x="442914" y="1885292"/>
            <a:ext cx="1587768" cy="88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1"/>
                </a:solidFill>
                <a:latin typeface="Arial Black" panose="020B0A04020102020204" pitchFamily="34" charset="0"/>
              </a:rPr>
              <a:t>Eksport</a:t>
            </a:r>
          </a:p>
        </p:txBody>
      </p:sp>
      <p:sp>
        <p:nvSpPr>
          <p:cNvPr id="40" name="Symbol zastępczy tekstu 3">
            <a:extLst>
              <a:ext uri="{FF2B5EF4-FFF2-40B4-BE49-F238E27FC236}">
                <a16:creationId xmlns:a16="http://schemas.microsoft.com/office/drawing/2014/main" id="{EA0972DC-A85E-2999-4B24-5D6D46D633DB}"/>
              </a:ext>
            </a:extLst>
          </p:cNvPr>
          <p:cNvSpPr txBox="1">
            <a:spLocks/>
          </p:cNvSpPr>
          <p:nvPr/>
        </p:nvSpPr>
        <p:spPr>
          <a:xfrm>
            <a:off x="2018473" y="3104492"/>
            <a:ext cx="3241015" cy="88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1200" dirty="0">
                <a:solidFill>
                  <a:schemeClr val="tx1"/>
                </a:solidFill>
              </a:rPr>
              <a:t>Zwiększanie rodzimych inwestycji w Polsce </a:t>
            </a:r>
            <a:br>
              <a:rPr lang="pl-PL" sz="1200" dirty="0">
                <a:solidFill>
                  <a:schemeClr val="tx1"/>
                </a:solidFill>
              </a:rPr>
            </a:br>
            <a:r>
              <a:rPr lang="pl-PL" sz="1200" dirty="0">
                <a:solidFill>
                  <a:schemeClr val="tx1"/>
                </a:solidFill>
              </a:rPr>
              <a:t>i za granicą oraz wsparcie inwestycji zagranicznych na terenie naszego kraju.</a:t>
            </a:r>
          </a:p>
        </p:txBody>
      </p:sp>
      <p:sp>
        <p:nvSpPr>
          <p:cNvPr id="41" name="Symbol zastępczy tekstu 3">
            <a:extLst>
              <a:ext uri="{FF2B5EF4-FFF2-40B4-BE49-F238E27FC236}">
                <a16:creationId xmlns:a16="http://schemas.microsoft.com/office/drawing/2014/main" id="{A7C06E7E-A13A-00B0-2A8B-4F5DE56BA3FE}"/>
              </a:ext>
            </a:extLst>
          </p:cNvPr>
          <p:cNvSpPr txBox="1">
            <a:spLocks/>
          </p:cNvSpPr>
          <p:nvPr/>
        </p:nvSpPr>
        <p:spPr>
          <a:xfrm>
            <a:off x="442914" y="3104492"/>
            <a:ext cx="1587768" cy="88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1"/>
                </a:solidFill>
                <a:latin typeface="Arial Black" panose="020B0A04020102020204" pitchFamily="34" charset="0"/>
              </a:rPr>
              <a:t>Inwestycje</a:t>
            </a:r>
          </a:p>
        </p:txBody>
      </p:sp>
      <p:sp>
        <p:nvSpPr>
          <p:cNvPr id="42" name="Symbol zastępczy tekstu 3">
            <a:extLst>
              <a:ext uri="{FF2B5EF4-FFF2-40B4-BE49-F238E27FC236}">
                <a16:creationId xmlns:a16="http://schemas.microsoft.com/office/drawing/2014/main" id="{60CCE549-70AF-0490-E801-AC0DA038C6FA}"/>
              </a:ext>
            </a:extLst>
          </p:cNvPr>
          <p:cNvSpPr txBox="1">
            <a:spLocks/>
          </p:cNvSpPr>
          <p:nvPr/>
        </p:nvSpPr>
        <p:spPr>
          <a:xfrm>
            <a:off x="2018473" y="4477606"/>
            <a:ext cx="3241015" cy="11644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1200" dirty="0">
                <a:solidFill>
                  <a:schemeClr val="tx1"/>
                </a:solidFill>
              </a:rPr>
              <a:t>Współpraca z administracją publiczną oraz instytucjami otoczenia biznesu w realizacji wspólnych projektów. Organizacja wydarzeń </a:t>
            </a:r>
            <a:br>
              <a:rPr lang="pl-PL" sz="1200" dirty="0">
                <a:solidFill>
                  <a:schemeClr val="tx1"/>
                </a:solidFill>
              </a:rPr>
            </a:br>
            <a:r>
              <a:rPr lang="pl-PL" sz="1200" dirty="0">
                <a:solidFill>
                  <a:schemeClr val="tx1"/>
                </a:solidFill>
              </a:rPr>
              <a:t>z udziałem PAIH.</a:t>
            </a:r>
            <a:endParaRPr lang="pl-PL" sz="1200" b="1" dirty="0">
              <a:solidFill>
                <a:schemeClr val="tx1"/>
              </a:solidFill>
            </a:endParaRPr>
          </a:p>
        </p:txBody>
      </p:sp>
      <p:sp>
        <p:nvSpPr>
          <p:cNvPr id="43" name="Symbol zastępczy tekstu 3">
            <a:extLst>
              <a:ext uri="{FF2B5EF4-FFF2-40B4-BE49-F238E27FC236}">
                <a16:creationId xmlns:a16="http://schemas.microsoft.com/office/drawing/2014/main" id="{36B1DD61-EE9C-57CB-36A3-2E82087EC411}"/>
              </a:ext>
            </a:extLst>
          </p:cNvPr>
          <p:cNvSpPr txBox="1">
            <a:spLocks/>
          </p:cNvSpPr>
          <p:nvPr/>
        </p:nvSpPr>
        <p:spPr>
          <a:xfrm>
            <a:off x="442914" y="4565157"/>
            <a:ext cx="1587768" cy="88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1"/>
                </a:solidFill>
                <a:latin typeface="Arial Black" panose="020B0A04020102020204" pitchFamily="34" charset="0"/>
              </a:rPr>
              <a:t>Promocja</a:t>
            </a:r>
            <a:br>
              <a:rPr lang="pl-PL" sz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pl-PL" sz="12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2598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4D3E25A-1A99-FCA7-DFA0-14BC836FA4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/>
              <a:t>Dla kogo działamy</a:t>
            </a:r>
          </a:p>
          <a:p>
            <a:endParaRPr lang="pl-PL" dirty="0"/>
          </a:p>
        </p:txBody>
      </p:sp>
      <p:sp>
        <p:nvSpPr>
          <p:cNvPr id="8" name="Symbol zastępczy tekstu 3">
            <a:extLst>
              <a:ext uri="{FF2B5EF4-FFF2-40B4-BE49-F238E27FC236}">
                <a16:creationId xmlns:a16="http://schemas.microsoft.com/office/drawing/2014/main" id="{01A5322B-1269-71DD-B492-167797E61F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accent5"/>
              </a:buClr>
              <a:buSzPct val="140000"/>
            </a:pPr>
            <a:r>
              <a:rPr lang="pl-PL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Pomagamy:</a:t>
            </a:r>
            <a:endParaRPr lang="pl-PL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285750" indent="-285750">
              <a:buClr>
                <a:schemeClr val="accent5"/>
              </a:buClr>
              <a:buSzPct val="140000"/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polskim przedsiębiorcom, którzy nie mają jeszcze doświadczenia w handlu zagranicznym,</a:t>
            </a:r>
          </a:p>
          <a:p>
            <a:pPr marL="285750" indent="-285750">
              <a:buClr>
                <a:schemeClr val="accent5"/>
              </a:buClr>
              <a:buSzPct val="140000"/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doświadczonym eksporterom, szukającym możliwości wejścia na nowe rynki,</a:t>
            </a:r>
          </a:p>
          <a:p>
            <a:pPr marL="285750" indent="-285750">
              <a:buClr>
                <a:schemeClr val="accent5"/>
              </a:buClr>
              <a:buSzPct val="140000"/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polskim firmom inwestującym w kraju i poza jego granicami,</a:t>
            </a:r>
          </a:p>
          <a:p>
            <a:pPr marL="285750" indent="-285750">
              <a:buClr>
                <a:schemeClr val="accent5"/>
              </a:buClr>
              <a:buSzPct val="140000"/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zagranicznym inwestorom w Polsce.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3CDED03-56A6-0DB4-4F60-DFFDBA9B75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" b="115"/>
          <a:stretch/>
        </p:blipFill>
        <p:spPr>
          <a:xfrm>
            <a:off x="5588869" y="404664"/>
            <a:ext cx="6299833" cy="6087115"/>
          </a:xfrm>
          <a:prstGeom prst="rect">
            <a:avLst/>
          </a:prstGeom>
        </p:spPr>
      </p:pic>
      <p:sp>
        <p:nvSpPr>
          <p:cNvPr id="35" name="Symbol zastępczy tekstu 6">
            <a:extLst>
              <a:ext uri="{FF2B5EF4-FFF2-40B4-BE49-F238E27FC236}">
                <a16:creationId xmlns:a16="http://schemas.microsoft.com/office/drawing/2014/main" id="{FC4D8891-75F8-3448-12B0-F707F40AA105}"/>
              </a:ext>
            </a:extLst>
          </p:cNvPr>
          <p:cNvSpPr txBox="1">
            <a:spLocks/>
          </p:cNvSpPr>
          <p:nvPr/>
        </p:nvSpPr>
        <p:spPr>
          <a:xfrm>
            <a:off x="359999" y="984014"/>
            <a:ext cx="4500000" cy="4397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latin typeface="+mn-lt"/>
              </a:rPr>
              <a:t>Eksporterzy | Inwestorzy</a:t>
            </a:r>
          </a:p>
        </p:txBody>
      </p:sp>
    </p:spTree>
    <p:extLst>
      <p:ext uri="{BB962C8B-B14F-4D97-AF65-F5344CB8AC3E}">
        <p14:creationId xmlns:p14="http://schemas.microsoft.com/office/powerpoint/2010/main" val="3961177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9FAD675-4794-C46E-E7BA-C9FB2E1FF4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/>
              <a:t>Myślisz o ekspansji zagranicznej?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A3B8B540-69B8-D115-503C-7E2A46F5D8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7517" y="1539760"/>
            <a:ext cx="8056092" cy="817907"/>
          </a:xfrm>
        </p:spPr>
        <p:txBody>
          <a:bodyPr>
            <a:normAutofit/>
          </a:bodyPr>
          <a:lstStyle/>
          <a:p>
            <a:r>
              <a:rPr lang="pl-PL" sz="1400" dirty="0">
                <a:solidFill>
                  <a:schemeClr val="accent1"/>
                </a:solidFill>
              </a:rPr>
              <a:t>Oferujemy </a:t>
            </a:r>
            <a:r>
              <a:rPr lang="pl-PL" dirty="0">
                <a:solidFill>
                  <a:schemeClr val="accent1"/>
                </a:solidFill>
              </a:rPr>
              <a:t>k</a:t>
            </a:r>
            <a:r>
              <a:rPr lang="pl-PL" sz="1400" dirty="0">
                <a:solidFill>
                  <a:schemeClr val="accent1"/>
                </a:solidFill>
              </a:rPr>
              <a:t>ompleksowe, nieodpłatne wsparcie dla eksportera</a:t>
            </a:r>
          </a:p>
          <a:p>
            <a:endParaRPr lang="pl-PL" sz="1400" dirty="0">
              <a:solidFill>
                <a:schemeClr val="accent1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4472B86-B259-6CA2-13E1-9B2E8CE888B5}"/>
              </a:ext>
            </a:extLst>
          </p:cNvPr>
          <p:cNvSpPr/>
          <p:nvPr/>
        </p:nvSpPr>
        <p:spPr>
          <a:xfrm>
            <a:off x="1115847" y="2371105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Analiza potencjału eksportowego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516F146-EB89-645D-06DE-26CC700D930C}"/>
              </a:ext>
            </a:extLst>
          </p:cNvPr>
          <p:cNvSpPr/>
          <p:nvPr/>
        </p:nvSpPr>
        <p:spPr>
          <a:xfrm>
            <a:off x="1115847" y="3428999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Organizacja misji biznesowych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2B0AD4D-5A9C-F69A-A5C0-C0356507A4E0}"/>
              </a:ext>
            </a:extLst>
          </p:cNvPr>
          <p:cNvSpPr/>
          <p:nvPr/>
        </p:nvSpPr>
        <p:spPr>
          <a:xfrm>
            <a:off x="1115847" y="4477986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Opracowanie strategii ekspansji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na wybrane rynki</a:t>
            </a:r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8F9C3865-EE2D-D7C1-E4F7-37A177DA95E8}"/>
              </a:ext>
            </a:extLst>
          </p:cNvPr>
          <p:cNvSpPr/>
          <p:nvPr/>
        </p:nvSpPr>
        <p:spPr>
          <a:xfrm>
            <a:off x="3869058" y="2371105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Przygotowanie </a:t>
            </a: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pakietów informacyjnych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014C7D7-CE5B-38C1-C072-1F6A964014EB}"/>
              </a:ext>
            </a:extLst>
          </p:cNvPr>
          <p:cNvSpPr/>
          <p:nvPr/>
        </p:nvSpPr>
        <p:spPr>
          <a:xfrm>
            <a:off x="3869058" y="3428999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Opracowanie </a:t>
            </a: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listy partnerów biznesowych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8014FB7C-F1C9-03AB-762F-5174F487E9B7}"/>
              </a:ext>
            </a:extLst>
          </p:cNvPr>
          <p:cNvSpPr/>
          <p:nvPr/>
        </p:nvSpPr>
        <p:spPr>
          <a:xfrm>
            <a:off x="3869058" y="4477986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Wsparcie </a:t>
            </a: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 kontaktach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administracją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2D4D5257-3AB0-49D2-4BD8-5CB1A20129FC}"/>
              </a:ext>
            </a:extLst>
          </p:cNvPr>
          <p:cNvSpPr/>
          <p:nvPr/>
        </p:nvSpPr>
        <p:spPr>
          <a:xfrm>
            <a:off x="6622269" y="2371105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Organizacja </a:t>
            </a:r>
            <a:b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spotkań B2B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1BBF65B5-71A1-CB5C-5377-AF475DCD70AC}"/>
              </a:ext>
            </a:extLst>
          </p:cNvPr>
          <p:cNvSpPr/>
          <p:nvPr/>
        </p:nvSpPr>
        <p:spPr>
          <a:xfrm>
            <a:off x="6622269" y="3428999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Weryfikacja partnerów biznesowych</a:t>
            </a:r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grpSp>
        <p:nvGrpSpPr>
          <p:cNvPr id="79" name="Grupa 78">
            <a:extLst>
              <a:ext uri="{FF2B5EF4-FFF2-40B4-BE49-F238E27FC236}">
                <a16:creationId xmlns:a16="http://schemas.microsoft.com/office/drawing/2014/main" id="{2890F6E2-DA58-A767-2D30-68DD1B94A498}"/>
              </a:ext>
            </a:extLst>
          </p:cNvPr>
          <p:cNvGrpSpPr/>
          <p:nvPr/>
        </p:nvGrpSpPr>
        <p:grpSpPr>
          <a:xfrm>
            <a:off x="9223168" y="2371106"/>
            <a:ext cx="2333845" cy="719447"/>
            <a:chOff x="9223168" y="2371106"/>
            <a:chExt cx="2333845" cy="719447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F9CF181D-AC65-29A4-F0BD-20A1648B23CC}"/>
                </a:ext>
              </a:extLst>
            </p:cNvPr>
            <p:cNvSpPr/>
            <p:nvPr/>
          </p:nvSpPr>
          <p:spPr>
            <a:xfrm>
              <a:off x="9886118" y="2371106"/>
              <a:ext cx="1670895" cy="7194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Webinaria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Szkolenia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Podcasty</a:t>
              </a:r>
              <a:endParaRPr kumimoji="0" lang="pl-PL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pic>
          <p:nvPicPr>
            <p:cNvPr id="53" name="Grafika 52" descr="Prezentacja z wykresem kołowym kontur">
              <a:extLst>
                <a:ext uri="{FF2B5EF4-FFF2-40B4-BE49-F238E27FC236}">
                  <a16:creationId xmlns:a16="http://schemas.microsoft.com/office/drawing/2014/main" id="{B98CB583-7317-9B27-B126-778B0C9F4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23168" y="2459676"/>
              <a:ext cx="542307" cy="542307"/>
            </a:xfrm>
            <a:prstGeom prst="rect">
              <a:avLst/>
            </a:prstGeom>
          </p:spPr>
        </p:pic>
      </p:grpSp>
      <p:grpSp>
        <p:nvGrpSpPr>
          <p:cNvPr id="80" name="Grupa 79">
            <a:extLst>
              <a:ext uri="{FF2B5EF4-FFF2-40B4-BE49-F238E27FC236}">
                <a16:creationId xmlns:a16="http://schemas.microsoft.com/office/drawing/2014/main" id="{6E5C40A7-566D-B907-A576-D16C2B270511}"/>
              </a:ext>
            </a:extLst>
          </p:cNvPr>
          <p:cNvGrpSpPr/>
          <p:nvPr/>
        </p:nvGrpSpPr>
        <p:grpSpPr>
          <a:xfrm>
            <a:off x="9251002" y="3428999"/>
            <a:ext cx="2306011" cy="719447"/>
            <a:chOff x="9251002" y="3754358"/>
            <a:chExt cx="2306011" cy="719447"/>
          </a:xfrm>
        </p:grpSpPr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62FEA804-C3C0-D18B-7564-88F71EE1B795}"/>
                </a:ext>
              </a:extLst>
            </p:cNvPr>
            <p:cNvSpPr/>
            <p:nvPr/>
          </p:nvSpPr>
          <p:spPr>
            <a:xfrm>
              <a:off x="9886118" y="3754358"/>
              <a:ext cx="1670895" cy="7194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Mapa Rynków 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Zagranicznych</a:t>
              </a:r>
              <a:endParaRPr kumimoji="0" lang="pl-PL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pic>
          <p:nvPicPr>
            <p:cNvPr id="64" name="Grafika 63" descr="Globus kontur">
              <a:extLst>
                <a:ext uri="{FF2B5EF4-FFF2-40B4-BE49-F238E27FC236}">
                  <a16:creationId xmlns:a16="http://schemas.microsoft.com/office/drawing/2014/main" id="{522EA31E-F8AB-49D4-6CF2-A3E9D5221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51002" y="3873103"/>
              <a:ext cx="453957" cy="453957"/>
            </a:xfrm>
            <a:prstGeom prst="rect">
              <a:avLst/>
            </a:prstGeom>
          </p:spPr>
        </p:pic>
      </p:grpSp>
      <p:pic>
        <p:nvPicPr>
          <p:cNvPr id="66" name="Grafika 65" descr="Spotkanie kontur">
            <a:extLst>
              <a:ext uri="{FF2B5EF4-FFF2-40B4-BE49-F238E27FC236}">
                <a16:creationId xmlns:a16="http://schemas.microsoft.com/office/drawing/2014/main" id="{E8E39777-9E08-1A20-0516-9E87C811E94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55055" y="2460740"/>
            <a:ext cx="536233" cy="536233"/>
          </a:xfrm>
          <a:prstGeom prst="rect">
            <a:avLst/>
          </a:prstGeom>
        </p:spPr>
      </p:pic>
      <p:pic>
        <p:nvPicPr>
          <p:cNvPr id="68" name="Grafika 67" descr="Podkładka — zaznaczone kontur">
            <a:extLst>
              <a:ext uri="{FF2B5EF4-FFF2-40B4-BE49-F238E27FC236}">
                <a16:creationId xmlns:a16="http://schemas.microsoft.com/office/drawing/2014/main" id="{77C53292-A3FF-386C-2E4A-F68F67AB495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91640" y="3489515"/>
            <a:ext cx="557004" cy="557004"/>
          </a:xfrm>
          <a:prstGeom prst="rect">
            <a:avLst/>
          </a:prstGeom>
        </p:spPr>
      </p:pic>
      <p:pic>
        <p:nvPicPr>
          <p:cNvPr id="70" name="Grafika 69" descr="Połączenia kontur">
            <a:extLst>
              <a:ext uri="{FF2B5EF4-FFF2-40B4-BE49-F238E27FC236}">
                <a16:creationId xmlns:a16="http://schemas.microsoft.com/office/drawing/2014/main" id="{B288136D-838E-761A-EA3B-13C37CE148D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2914" y="3540120"/>
            <a:ext cx="547034" cy="547034"/>
          </a:xfrm>
          <a:prstGeom prst="rect">
            <a:avLst/>
          </a:prstGeom>
        </p:spPr>
      </p:pic>
      <p:pic>
        <p:nvPicPr>
          <p:cNvPr id="72" name="Grafika 71" descr="Wykres słupkowy kontur">
            <a:extLst>
              <a:ext uri="{FF2B5EF4-FFF2-40B4-BE49-F238E27FC236}">
                <a16:creationId xmlns:a16="http://schemas.microsoft.com/office/drawing/2014/main" id="{3BD511E0-DC13-C9EC-C7E0-D06DB0D50D2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2913" y="2479270"/>
            <a:ext cx="547034" cy="547034"/>
          </a:xfrm>
          <a:prstGeom prst="rect">
            <a:avLst/>
          </a:prstGeom>
        </p:spPr>
      </p:pic>
      <p:pic>
        <p:nvPicPr>
          <p:cNvPr id="74" name="Grafika 73" descr="Papier kontur">
            <a:extLst>
              <a:ext uri="{FF2B5EF4-FFF2-40B4-BE49-F238E27FC236}">
                <a16:creationId xmlns:a16="http://schemas.microsoft.com/office/drawing/2014/main" id="{DE8449E5-25FB-FD75-9EA0-A08B44AE636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21262" y="2492186"/>
            <a:ext cx="513263" cy="513263"/>
          </a:xfrm>
          <a:prstGeom prst="rect">
            <a:avLst/>
          </a:prstGeom>
        </p:spPr>
      </p:pic>
      <p:grpSp>
        <p:nvGrpSpPr>
          <p:cNvPr id="81" name="Grupa 80">
            <a:extLst>
              <a:ext uri="{FF2B5EF4-FFF2-40B4-BE49-F238E27FC236}">
                <a16:creationId xmlns:a16="http://schemas.microsoft.com/office/drawing/2014/main" id="{58E268EC-D265-4F2B-96AE-6929DBF49FDC}"/>
              </a:ext>
            </a:extLst>
          </p:cNvPr>
          <p:cNvGrpSpPr/>
          <p:nvPr/>
        </p:nvGrpSpPr>
        <p:grpSpPr>
          <a:xfrm>
            <a:off x="9229105" y="4477986"/>
            <a:ext cx="2327908" cy="719447"/>
            <a:chOff x="9229105" y="5125964"/>
            <a:chExt cx="2327908" cy="719447"/>
          </a:xfrm>
        </p:grpSpPr>
        <p:sp>
          <p:nvSpPr>
            <p:cNvPr id="35" name="Prostokąt 34">
              <a:extLst>
                <a:ext uri="{FF2B5EF4-FFF2-40B4-BE49-F238E27FC236}">
                  <a16:creationId xmlns:a16="http://schemas.microsoft.com/office/drawing/2014/main" id="{F09AC8E1-3CFF-627A-FD5B-68F121132A7D}"/>
                </a:ext>
              </a:extLst>
            </p:cNvPr>
            <p:cNvSpPr/>
            <p:nvPr/>
          </p:nvSpPr>
          <p:spPr>
            <a:xfrm>
              <a:off x="9886118" y="5125964"/>
              <a:ext cx="1670895" cy="7194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hlinkClick r:id="rId1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Wyszukiwarka wydarzeń </a:t>
              </a:r>
              <a:r>
                <a:rPr kumimoji="0" lang="pl-PL" sz="1200" i="0" u="sng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branżowych</a:t>
              </a:r>
            </a:p>
          </p:txBody>
        </p:sp>
        <p:pic>
          <p:nvPicPr>
            <p:cNvPr id="76" name="Grafika 75" descr="Szkło powiększające kontur">
              <a:extLst>
                <a:ext uri="{FF2B5EF4-FFF2-40B4-BE49-F238E27FC236}">
                  <a16:creationId xmlns:a16="http://schemas.microsoft.com/office/drawing/2014/main" id="{C0DC7769-E812-A512-86FE-32AF5D6A9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229105" y="5221461"/>
              <a:ext cx="528453" cy="528453"/>
            </a:xfrm>
            <a:prstGeom prst="rect">
              <a:avLst/>
            </a:prstGeom>
          </p:spPr>
        </p:pic>
      </p:grpSp>
      <p:sp>
        <p:nvSpPr>
          <p:cNvPr id="78" name="Prostokąt 77">
            <a:extLst>
              <a:ext uri="{FF2B5EF4-FFF2-40B4-BE49-F238E27FC236}">
                <a16:creationId xmlns:a16="http://schemas.microsoft.com/office/drawing/2014/main" id="{416656BD-8478-2CED-B0B8-B46B3337B6C4}"/>
              </a:ext>
            </a:extLst>
          </p:cNvPr>
          <p:cNvSpPr/>
          <p:nvPr/>
        </p:nvSpPr>
        <p:spPr>
          <a:xfrm>
            <a:off x="9041081" y="1592264"/>
            <a:ext cx="2815957" cy="319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800" dirty="0">
                <a:solidFill>
                  <a:schemeClr val="bg1"/>
                </a:solidFill>
                <a:latin typeface="Arial Black" panose="020B0A04020102020204" pitchFamily="34" charset="0"/>
              </a:rPr>
              <a:t>Narzędzia wsparcia</a:t>
            </a:r>
          </a:p>
        </p:txBody>
      </p:sp>
      <p:pic>
        <p:nvPicPr>
          <p:cNvPr id="4" name="Grafika 3" descr="Znacznik wyboru kontur">
            <a:extLst>
              <a:ext uri="{FF2B5EF4-FFF2-40B4-BE49-F238E27FC236}">
                <a16:creationId xmlns:a16="http://schemas.microsoft.com/office/drawing/2014/main" id="{FE90A445-787C-D7B7-24B1-2F7B0F69028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55055" y="3518064"/>
            <a:ext cx="541315" cy="541315"/>
          </a:xfrm>
          <a:prstGeom prst="rect">
            <a:avLst/>
          </a:prstGeom>
        </p:spPr>
      </p:pic>
      <p:pic>
        <p:nvPicPr>
          <p:cNvPr id="6" name="Grafika 5" descr="Sieć użytkowników kontur">
            <a:extLst>
              <a:ext uri="{FF2B5EF4-FFF2-40B4-BE49-F238E27FC236}">
                <a16:creationId xmlns:a16="http://schemas.microsoft.com/office/drawing/2014/main" id="{80D70E80-F2F9-F8B0-10B6-1857AB272645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81901" y="4549047"/>
            <a:ext cx="557004" cy="557004"/>
          </a:xfrm>
          <a:prstGeom prst="rect">
            <a:avLst/>
          </a:prstGeom>
        </p:spPr>
      </p:pic>
      <p:pic>
        <p:nvPicPr>
          <p:cNvPr id="9" name="Grafika 8" descr="Scenariusz kontur">
            <a:extLst>
              <a:ext uri="{FF2B5EF4-FFF2-40B4-BE49-F238E27FC236}">
                <a16:creationId xmlns:a16="http://schemas.microsoft.com/office/drawing/2014/main" id="{B4430117-D50B-A038-4D9F-9044404CDC03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53013" y="4569242"/>
            <a:ext cx="536934" cy="53693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FAA1F1C3-8635-EB65-D911-17D42A1D5F3B}"/>
              </a:ext>
            </a:extLst>
          </p:cNvPr>
          <p:cNvSpPr/>
          <p:nvPr/>
        </p:nvSpPr>
        <p:spPr>
          <a:xfrm>
            <a:off x="6622269" y="4479523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PAIH24</a:t>
            </a:r>
          </a:p>
        </p:txBody>
      </p:sp>
      <p:pic>
        <p:nvPicPr>
          <p:cNvPr id="8" name="Grafika 7" descr="Koło ratunkowe kontur">
            <a:extLst>
              <a:ext uri="{FF2B5EF4-FFF2-40B4-BE49-F238E27FC236}">
                <a16:creationId xmlns:a16="http://schemas.microsoft.com/office/drawing/2014/main" id="{E1CC73AB-8762-8DA1-D3D2-42AB9F5BE13D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944895" y="4559207"/>
            <a:ext cx="543363" cy="543363"/>
          </a:xfrm>
          <a:prstGeom prst="rect">
            <a:avLst/>
          </a:prstGeom>
        </p:spPr>
      </p:pic>
      <p:sp>
        <p:nvSpPr>
          <p:cNvPr id="11" name="Prostokąt: zaokrąglone rogi po przekątnej 10">
            <a:extLst>
              <a:ext uri="{FF2B5EF4-FFF2-40B4-BE49-F238E27FC236}">
                <a16:creationId xmlns:a16="http://schemas.microsoft.com/office/drawing/2014/main" id="{C89F6B5D-5071-57B6-82F1-B1567F702DB2}"/>
              </a:ext>
            </a:extLst>
          </p:cNvPr>
          <p:cNvSpPr/>
          <p:nvPr/>
        </p:nvSpPr>
        <p:spPr>
          <a:xfrm>
            <a:off x="436152" y="2452615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13" name="Prostokąt: zaokrąglone rogi po przekątnej 12">
            <a:extLst>
              <a:ext uri="{FF2B5EF4-FFF2-40B4-BE49-F238E27FC236}">
                <a16:creationId xmlns:a16="http://schemas.microsoft.com/office/drawing/2014/main" id="{3229E200-F3A4-B0C2-0CAA-E436057659A5}"/>
              </a:ext>
            </a:extLst>
          </p:cNvPr>
          <p:cNvSpPr/>
          <p:nvPr/>
        </p:nvSpPr>
        <p:spPr>
          <a:xfrm>
            <a:off x="436152" y="3492249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15" name="Prostokąt: zaokrąglone rogi po przekątnej 14">
            <a:extLst>
              <a:ext uri="{FF2B5EF4-FFF2-40B4-BE49-F238E27FC236}">
                <a16:creationId xmlns:a16="http://schemas.microsoft.com/office/drawing/2014/main" id="{404089C3-E0FC-81F3-1646-119200E015C2}"/>
              </a:ext>
            </a:extLst>
          </p:cNvPr>
          <p:cNvSpPr/>
          <p:nvPr/>
        </p:nvSpPr>
        <p:spPr>
          <a:xfrm>
            <a:off x="436152" y="4542888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16" name="Prostokąt: zaokrąglone rogi po przekątnej 15">
            <a:extLst>
              <a:ext uri="{FF2B5EF4-FFF2-40B4-BE49-F238E27FC236}">
                <a16:creationId xmlns:a16="http://schemas.microsoft.com/office/drawing/2014/main" id="{A72AE440-2DC1-4544-689C-2BDCB80F4A0A}"/>
              </a:ext>
            </a:extLst>
          </p:cNvPr>
          <p:cNvSpPr/>
          <p:nvPr/>
        </p:nvSpPr>
        <p:spPr>
          <a:xfrm>
            <a:off x="3177319" y="2442887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18" name="Prostokąt: zaokrąglone rogi po przekątnej 17">
            <a:extLst>
              <a:ext uri="{FF2B5EF4-FFF2-40B4-BE49-F238E27FC236}">
                <a16:creationId xmlns:a16="http://schemas.microsoft.com/office/drawing/2014/main" id="{343D48D4-6546-B246-75F9-E357F24572A8}"/>
              </a:ext>
            </a:extLst>
          </p:cNvPr>
          <p:cNvSpPr/>
          <p:nvPr/>
        </p:nvSpPr>
        <p:spPr>
          <a:xfrm>
            <a:off x="3167159" y="3492249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20" name="Prostokąt: zaokrąglone rogi po przekątnej 19">
            <a:extLst>
              <a:ext uri="{FF2B5EF4-FFF2-40B4-BE49-F238E27FC236}">
                <a16:creationId xmlns:a16="http://schemas.microsoft.com/office/drawing/2014/main" id="{B731B3C7-F9DC-497D-392A-3B28C7DA5F7C}"/>
              </a:ext>
            </a:extLst>
          </p:cNvPr>
          <p:cNvSpPr/>
          <p:nvPr/>
        </p:nvSpPr>
        <p:spPr>
          <a:xfrm>
            <a:off x="3167159" y="4542888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22" name="Prostokąt: zaokrąglone rogi po przekątnej 21">
            <a:extLst>
              <a:ext uri="{FF2B5EF4-FFF2-40B4-BE49-F238E27FC236}">
                <a16:creationId xmlns:a16="http://schemas.microsoft.com/office/drawing/2014/main" id="{28CEC382-5B97-7389-036D-4445E0BC62EB}"/>
              </a:ext>
            </a:extLst>
          </p:cNvPr>
          <p:cNvSpPr/>
          <p:nvPr/>
        </p:nvSpPr>
        <p:spPr>
          <a:xfrm>
            <a:off x="5920370" y="2442887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23" name="Prostokąt: zaokrąglone rogi po przekątnej 22">
            <a:extLst>
              <a:ext uri="{FF2B5EF4-FFF2-40B4-BE49-F238E27FC236}">
                <a16:creationId xmlns:a16="http://schemas.microsoft.com/office/drawing/2014/main" id="{7B219FFD-6540-57A0-8BDB-B077A8FE8140}"/>
              </a:ext>
            </a:extLst>
          </p:cNvPr>
          <p:cNvSpPr/>
          <p:nvPr/>
        </p:nvSpPr>
        <p:spPr>
          <a:xfrm>
            <a:off x="5920370" y="3492249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25" name="Prostokąt: zaokrąglone rogi po przekątnej 24">
            <a:extLst>
              <a:ext uri="{FF2B5EF4-FFF2-40B4-BE49-F238E27FC236}">
                <a16:creationId xmlns:a16="http://schemas.microsoft.com/office/drawing/2014/main" id="{8454D0C5-8C4D-8584-A62D-34577338C27B}"/>
              </a:ext>
            </a:extLst>
          </p:cNvPr>
          <p:cNvSpPr/>
          <p:nvPr/>
        </p:nvSpPr>
        <p:spPr>
          <a:xfrm>
            <a:off x="5920370" y="4542888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27" name="Prostokąt: zaokrąglone rogi po przekątnej 26">
            <a:extLst>
              <a:ext uri="{FF2B5EF4-FFF2-40B4-BE49-F238E27FC236}">
                <a16:creationId xmlns:a16="http://schemas.microsoft.com/office/drawing/2014/main" id="{4CB86DE8-0D56-AD7A-1FD6-55C359D1F530}"/>
              </a:ext>
            </a:extLst>
          </p:cNvPr>
          <p:cNvSpPr/>
          <p:nvPr/>
        </p:nvSpPr>
        <p:spPr>
          <a:xfrm>
            <a:off x="9189475" y="2442887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solidFill>
                <a:srgbClr val="626769"/>
              </a:solidFill>
              <a:cs typeface="Arial"/>
              <a:sym typeface="Arial"/>
            </a:endParaRPr>
          </a:p>
        </p:txBody>
      </p:sp>
      <p:sp>
        <p:nvSpPr>
          <p:cNvPr id="28" name="Prostokąt: zaokrąglone rogi po przekątnej 27">
            <a:extLst>
              <a:ext uri="{FF2B5EF4-FFF2-40B4-BE49-F238E27FC236}">
                <a16:creationId xmlns:a16="http://schemas.microsoft.com/office/drawing/2014/main" id="{D1853C92-1701-58B9-4FF5-7B5A77CA8F19}"/>
              </a:ext>
            </a:extLst>
          </p:cNvPr>
          <p:cNvSpPr/>
          <p:nvPr/>
        </p:nvSpPr>
        <p:spPr>
          <a:xfrm>
            <a:off x="9189475" y="3492249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solidFill>
                <a:srgbClr val="626769"/>
              </a:solidFill>
              <a:cs typeface="Arial"/>
              <a:sym typeface="Arial"/>
            </a:endParaRPr>
          </a:p>
        </p:txBody>
      </p:sp>
      <p:sp>
        <p:nvSpPr>
          <p:cNvPr id="29" name="Prostokąt: zaokrąglone rogi po przekątnej 28">
            <a:extLst>
              <a:ext uri="{FF2B5EF4-FFF2-40B4-BE49-F238E27FC236}">
                <a16:creationId xmlns:a16="http://schemas.microsoft.com/office/drawing/2014/main" id="{334DB9D4-17DE-5E37-1393-E0F69BE592CE}"/>
              </a:ext>
            </a:extLst>
          </p:cNvPr>
          <p:cNvSpPr/>
          <p:nvPr/>
        </p:nvSpPr>
        <p:spPr>
          <a:xfrm>
            <a:off x="9189475" y="4542888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solidFill>
                <a:srgbClr val="62676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129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6E1F0-DC1A-7141-FD01-16AE9652B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2A1F3C-4142-5E36-AC1C-2C3B8A9842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/>
              <a:t>Planujesz inwestycje </a:t>
            </a:r>
            <a:br>
              <a:rPr lang="pl-PL" dirty="0"/>
            </a:br>
            <a:r>
              <a:rPr lang="pl-PL" dirty="0"/>
              <a:t>w Polsce?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83E0883F-30E9-EEF3-BBD7-C4346981A2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361" y="1516922"/>
            <a:ext cx="7480133" cy="798189"/>
          </a:xfrm>
        </p:spPr>
        <p:txBody>
          <a:bodyPr>
            <a:normAutofit/>
          </a:bodyPr>
          <a:lstStyle/>
          <a:p>
            <a:r>
              <a:rPr lang="pl-PL" sz="1400" dirty="0">
                <a:solidFill>
                  <a:schemeClr val="accent1"/>
                </a:solidFill>
              </a:rPr>
              <a:t>Oferujemy kompleksowe, nieodpłatne wsparcie dla inwestora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8928C80-3A5F-6A84-E911-AB490750FF9A}"/>
              </a:ext>
            </a:extLst>
          </p:cNvPr>
          <p:cNvSpPr/>
          <p:nvPr/>
        </p:nvSpPr>
        <p:spPr>
          <a:xfrm>
            <a:off x="1115847" y="2371105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Doradztwo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lokalizacyjne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9068DF7-9917-EB98-FE53-B48561F68235}"/>
              </a:ext>
            </a:extLst>
          </p:cNvPr>
          <p:cNvSpPr/>
          <p:nvPr/>
        </p:nvSpPr>
        <p:spPr>
          <a:xfrm>
            <a:off x="1115847" y="3428999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Przygotowanie pakietów informacyjnych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472BCBE-AE89-3B9A-B9DC-CD0E5E89A648}"/>
              </a:ext>
            </a:extLst>
          </p:cNvPr>
          <p:cNvSpPr/>
          <p:nvPr/>
        </p:nvSpPr>
        <p:spPr>
          <a:xfrm>
            <a:off x="1115847" y="4477986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Budowanie powiązań</a:t>
            </a:r>
            <a:b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z instytutami badawczymi </a:t>
            </a:r>
            <a:b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 centrami innowacji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0E4463C0-AC64-2892-F85B-C2179C1C0329}"/>
              </a:ext>
            </a:extLst>
          </p:cNvPr>
          <p:cNvSpPr/>
          <p:nvPr/>
        </p:nvSpPr>
        <p:spPr>
          <a:xfrm>
            <a:off x="3869058" y="2371105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Organizacja wizyt lokalizacyjnych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dla potencjalnych inwestorów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77860AFC-6F21-4421-954B-76A2F9B2B42C}"/>
              </a:ext>
            </a:extLst>
          </p:cNvPr>
          <p:cNvSpPr/>
          <p:nvPr/>
        </p:nvSpPr>
        <p:spPr>
          <a:xfrm>
            <a:off x="3869058" y="3428999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Identyfikacja  potencjalnych partnerów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biznesowych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87B7AAA8-2B1B-3D2B-1739-E175E4FA1AA8}"/>
              </a:ext>
            </a:extLst>
          </p:cNvPr>
          <p:cNvSpPr/>
          <p:nvPr/>
        </p:nvSpPr>
        <p:spPr>
          <a:xfrm>
            <a:off x="3869058" y="4477986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Wsparcie </a:t>
            </a: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 kontaktach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administracją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0784A9FE-E731-6C2A-3327-84E6D19C7390}"/>
              </a:ext>
            </a:extLst>
          </p:cNvPr>
          <p:cNvSpPr/>
          <p:nvPr/>
        </p:nvSpPr>
        <p:spPr>
          <a:xfrm>
            <a:off x="6622269" y="2371105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Informacje </a:t>
            </a:r>
            <a:b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 zachętach inwestycyjnych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878A32EF-350A-FF26-7DDD-C80661513362}"/>
              </a:ext>
            </a:extLst>
          </p:cNvPr>
          <p:cNvSpPr/>
          <p:nvPr/>
        </p:nvSpPr>
        <p:spPr>
          <a:xfrm>
            <a:off x="6622269" y="3428999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Współpraca </a:t>
            </a:r>
            <a:b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ze start-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upami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 dostawcami technologii/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Spotkania B2B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D15F12D2-89E0-77A8-FBD9-80763497D0FF}"/>
              </a:ext>
            </a:extLst>
          </p:cNvPr>
          <p:cNvSpPr/>
          <p:nvPr/>
        </p:nvSpPr>
        <p:spPr>
          <a:xfrm>
            <a:off x="9886118" y="2371105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Generator Ofert Inwestycyjnych</a:t>
            </a:r>
            <a:endParaRPr kumimoji="0" lang="pl-PL" sz="120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7B8594D8-4DA6-5895-A7BE-369A31776D48}"/>
              </a:ext>
            </a:extLst>
          </p:cNvPr>
          <p:cNvSpPr/>
          <p:nvPr/>
        </p:nvSpPr>
        <p:spPr>
          <a:xfrm>
            <a:off x="9886118" y="3428999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 grantów rządowych</a:t>
            </a:r>
            <a:endParaRPr kumimoji="0" lang="pl-PL" sz="120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68" name="Grafika 67" descr="Podkładka — zaznaczone kontur">
            <a:extLst>
              <a:ext uri="{FF2B5EF4-FFF2-40B4-BE49-F238E27FC236}">
                <a16:creationId xmlns:a16="http://schemas.microsoft.com/office/drawing/2014/main" id="{5EC5DE9A-AFD9-A79A-9F15-98763A74EF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91640" y="3486241"/>
            <a:ext cx="557004" cy="557004"/>
          </a:xfrm>
          <a:prstGeom prst="rect">
            <a:avLst/>
          </a:prstGeom>
        </p:spPr>
      </p:pic>
      <p:pic>
        <p:nvPicPr>
          <p:cNvPr id="74" name="Grafika 73" descr="Papier kontur">
            <a:extLst>
              <a:ext uri="{FF2B5EF4-FFF2-40B4-BE49-F238E27FC236}">
                <a16:creationId xmlns:a16="http://schemas.microsoft.com/office/drawing/2014/main" id="{3EDB4B84-4769-8DCE-3385-C96D0EABFF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032" y="3538570"/>
            <a:ext cx="483904" cy="483904"/>
          </a:xfrm>
          <a:prstGeom prst="rect">
            <a:avLst/>
          </a:prstGeom>
        </p:spPr>
      </p:pic>
      <p:sp>
        <p:nvSpPr>
          <p:cNvPr id="78" name="Prostokąt 77">
            <a:extLst>
              <a:ext uri="{FF2B5EF4-FFF2-40B4-BE49-F238E27FC236}">
                <a16:creationId xmlns:a16="http://schemas.microsoft.com/office/drawing/2014/main" id="{47B32066-D60C-941F-4839-E429DFF4A45D}"/>
              </a:ext>
            </a:extLst>
          </p:cNvPr>
          <p:cNvSpPr/>
          <p:nvPr/>
        </p:nvSpPr>
        <p:spPr>
          <a:xfrm>
            <a:off x="9041081" y="1592264"/>
            <a:ext cx="2815957" cy="319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800" dirty="0">
                <a:solidFill>
                  <a:schemeClr val="bg1"/>
                </a:solidFill>
                <a:latin typeface="Arial Black" panose="020B0A04020102020204" pitchFamily="34" charset="0"/>
              </a:rPr>
              <a:t>Narzędzia wsparcia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94713E7E-CA37-40F2-A38E-78AC906AA697}"/>
              </a:ext>
            </a:extLst>
          </p:cNvPr>
          <p:cNvSpPr/>
          <p:nvPr/>
        </p:nvSpPr>
        <p:spPr>
          <a:xfrm>
            <a:off x="6622269" y="4477986"/>
            <a:ext cx="1670895" cy="71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Opieka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poinwestycyjna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Grafika 21" descr="Sieć użytkowników kontur">
            <a:extLst>
              <a:ext uri="{FF2B5EF4-FFF2-40B4-BE49-F238E27FC236}">
                <a16:creationId xmlns:a16="http://schemas.microsoft.com/office/drawing/2014/main" id="{2405672D-DAC5-C6F5-9670-7DEEA26400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92061" y="4559207"/>
            <a:ext cx="557004" cy="557004"/>
          </a:xfrm>
          <a:prstGeom prst="rect">
            <a:avLst/>
          </a:prstGeom>
        </p:spPr>
      </p:pic>
      <p:pic>
        <p:nvPicPr>
          <p:cNvPr id="25" name="Grafika 24" descr="Mapa z pinezką kontur">
            <a:extLst>
              <a:ext uri="{FF2B5EF4-FFF2-40B4-BE49-F238E27FC236}">
                <a16:creationId xmlns:a16="http://schemas.microsoft.com/office/drawing/2014/main" id="{E328A9D8-68EC-D5FF-E58E-392C8AFBE42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91640" y="2453051"/>
            <a:ext cx="557005" cy="557005"/>
          </a:xfrm>
          <a:prstGeom prst="rect">
            <a:avLst/>
          </a:prstGeom>
        </p:spPr>
      </p:pic>
      <p:pic>
        <p:nvPicPr>
          <p:cNvPr id="28" name="Grafika 27" descr="Koło ratunkowe kontur">
            <a:extLst>
              <a:ext uri="{FF2B5EF4-FFF2-40B4-BE49-F238E27FC236}">
                <a16:creationId xmlns:a16="http://schemas.microsoft.com/office/drawing/2014/main" id="{FEAE2498-4694-87B6-16BB-BEA21C1A6C7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44895" y="4559207"/>
            <a:ext cx="543363" cy="543363"/>
          </a:xfrm>
          <a:prstGeom prst="rect">
            <a:avLst/>
          </a:prstGeom>
        </p:spPr>
      </p:pic>
      <p:pic>
        <p:nvPicPr>
          <p:cNvPr id="30" name="Grafika 29" descr="Uścisk dłoni kontur">
            <a:extLst>
              <a:ext uri="{FF2B5EF4-FFF2-40B4-BE49-F238E27FC236}">
                <a16:creationId xmlns:a16="http://schemas.microsoft.com/office/drawing/2014/main" id="{6DBAE029-E636-A07B-84DF-E4101A853D9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62185" y="3534881"/>
            <a:ext cx="536233" cy="536233"/>
          </a:xfrm>
          <a:prstGeom prst="rect">
            <a:avLst/>
          </a:prstGeom>
        </p:spPr>
      </p:pic>
      <p:pic>
        <p:nvPicPr>
          <p:cNvPr id="34" name="Grafika 33" descr="Informacje kontur">
            <a:extLst>
              <a:ext uri="{FF2B5EF4-FFF2-40B4-BE49-F238E27FC236}">
                <a16:creationId xmlns:a16="http://schemas.microsoft.com/office/drawing/2014/main" id="{A6971BD6-BB9D-712F-7EB3-31E596FA013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55055" y="2453051"/>
            <a:ext cx="543363" cy="543363"/>
          </a:xfrm>
          <a:prstGeom prst="rect">
            <a:avLst/>
          </a:prstGeom>
        </p:spPr>
      </p:pic>
      <p:pic>
        <p:nvPicPr>
          <p:cNvPr id="37" name="Grafika 36" descr="Mikroskop kontur">
            <a:extLst>
              <a:ext uri="{FF2B5EF4-FFF2-40B4-BE49-F238E27FC236}">
                <a16:creationId xmlns:a16="http://schemas.microsoft.com/office/drawing/2014/main" id="{97898829-D246-20CF-26F3-4629C4ED15F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2768" y="4562381"/>
            <a:ext cx="550656" cy="550656"/>
          </a:xfrm>
          <a:prstGeom prst="rect">
            <a:avLst/>
          </a:prstGeom>
        </p:spPr>
      </p:pic>
      <p:pic>
        <p:nvPicPr>
          <p:cNvPr id="39" name="Grafika 38" descr="Znacznik kontur">
            <a:extLst>
              <a:ext uri="{FF2B5EF4-FFF2-40B4-BE49-F238E27FC236}">
                <a16:creationId xmlns:a16="http://schemas.microsoft.com/office/drawing/2014/main" id="{E424D07D-79B4-48A8-875E-B95C5ED946A3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42913" y="2459400"/>
            <a:ext cx="550656" cy="550656"/>
          </a:xfrm>
          <a:prstGeom prst="rect">
            <a:avLst/>
          </a:prstGeom>
        </p:spPr>
      </p:pic>
      <p:pic>
        <p:nvPicPr>
          <p:cNvPr id="41" name="Grafika 40" descr="Pieniądze kontur">
            <a:extLst>
              <a:ext uri="{FF2B5EF4-FFF2-40B4-BE49-F238E27FC236}">
                <a16:creationId xmlns:a16="http://schemas.microsoft.com/office/drawing/2014/main" id="{E730099D-CFF6-7D30-59C8-577738229DBD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242458" y="3551259"/>
            <a:ext cx="465747" cy="465747"/>
          </a:xfrm>
          <a:prstGeom prst="rect">
            <a:avLst/>
          </a:prstGeom>
        </p:spPr>
      </p:pic>
      <p:pic>
        <p:nvPicPr>
          <p:cNvPr id="47" name="Grafika 46" descr="Internet rzeczy kontur">
            <a:extLst>
              <a:ext uri="{FF2B5EF4-FFF2-40B4-BE49-F238E27FC236}">
                <a16:creationId xmlns:a16="http://schemas.microsoft.com/office/drawing/2014/main" id="{F661023C-6EDC-5903-8A06-999A5A81799C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242458" y="2494833"/>
            <a:ext cx="521037" cy="521037"/>
          </a:xfrm>
          <a:prstGeom prst="rect">
            <a:avLst/>
          </a:prstGeom>
        </p:spPr>
      </p:pic>
      <p:sp>
        <p:nvSpPr>
          <p:cNvPr id="2" name="Prostokąt: zaokrąglone rogi po przekątnej 1">
            <a:extLst>
              <a:ext uri="{FF2B5EF4-FFF2-40B4-BE49-F238E27FC236}">
                <a16:creationId xmlns:a16="http://schemas.microsoft.com/office/drawing/2014/main" id="{E89BB500-B98C-2E34-4426-C4F283D41CC9}"/>
              </a:ext>
            </a:extLst>
          </p:cNvPr>
          <p:cNvSpPr/>
          <p:nvPr/>
        </p:nvSpPr>
        <p:spPr>
          <a:xfrm>
            <a:off x="436152" y="2442887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4" name="Prostokąt: zaokrąglone rogi po przekątnej 3">
            <a:extLst>
              <a:ext uri="{FF2B5EF4-FFF2-40B4-BE49-F238E27FC236}">
                <a16:creationId xmlns:a16="http://schemas.microsoft.com/office/drawing/2014/main" id="{9C69F176-3F60-D38A-AF12-C5E09D404D82}"/>
              </a:ext>
            </a:extLst>
          </p:cNvPr>
          <p:cNvSpPr/>
          <p:nvPr/>
        </p:nvSpPr>
        <p:spPr>
          <a:xfrm>
            <a:off x="436152" y="3492249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5" name="Prostokąt: zaokrąglone rogi po przekątnej 4">
            <a:extLst>
              <a:ext uri="{FF2B5EF4-FFF2-40B4-BE49-F238E27FC236}">
                <a16:creationId xmlns:a16="http://schemas.microsoft.com/office/drawing/2014/main" id="{1FC8CE95-D933-970D-BE61-E478EF8B4462}"/>
              </a:ext>
            </a:extLst>
          </p:cNvPr>
          <p:cNvSpPr/>
          <p:nvPr/>
        </p:nvSpPr>
        <p:spPr>
          <a:xfrm>
            <a:off x="436152" y="4542888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6" name="Prostokąt: zaokrąglone rogi po przekątnej 5">
            <a:extLst>
              <a:ext uri="{FF2B5EF4-FFF2-40B4-BE49-F238E27FC236}">
                <a16:creationId xmlns:a16="http://schemas.microsoft.com/office/drawing/2014/main" id="{B9A5E7A7-93B3-CDF6-D48B-42010D7A271D}"/>
              </a:ext>
            </a:extLst>
          </p:cNvPr>
          <p:cNvSpPr/>
          <p:nvPr/>
        </p:nvSpPr>
        <p:spPr>
          <a:xfrm>
            <a:off x="3167159" y="2442887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8" name="Prostokąt: zaokrąglone rogi po przekątnej 7">
            <a:extLst>
              <a:ext uri="{FF2B5EF4-FFF2-40B4-BE49-F238E27FC236}">
                <a16:creationId xmlns:a16="http://schemas.microsoft.com/office/drawing/2014/main" id="{B2D2DD93-024E-B147-6A3B-45F3A42CFC21}"/>
              </a:ext>
            </a:extLst>
          </p:cNvPr>
          <p:cNvSpPr/>
          <p:nvPr/>
        </p:nvSpPr>
        <p:spPr>
          <a:xfrm>
            <a:off x="3167159" y="3492249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9" name="Prostokąt: zaokrąglone rogi po przekątnej 8">
            <a:extLst>
              <a:ext uri="{FF2B5EF4-FFF2-40B4-BE49-F238E27FC236}">
                <a16:creationId xmlns:a16="http://schemas.microsoft.com/office/drawing/2014/main" id="{6083F919-FA56-A8C3-A2E5-E5FF9DC8CCED}"/>
              </a:ext>
            </a:extLst>
          </p:cNvPr>
          <p:cNvSpPr/>
          <p:nvPr/>
        </p:nvSpPr>
        <p:spPr>
          <a:xfrm>
            <a:off x="3167159" y="4542888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11" name="Prostokąt: zaokrąglone rogi po przekątnej 10">
            <a:extLst>
              <a:ext uri="{FF2B5EF4-FFF2-40B4-BE49-F238E27FC236}">
                <a16:creationId xmlns:a16="http://schemas.microsoft.com/office/drawing/2014/main" id="{C61EDB11-2B8A-0FB9-EE91-A22C89AEAFFC}"/>
              </a:ext>
            </a:extLst>
          </p:cNvPr>
          <p:cNvSpPr/>
          <p:nvPr/>
        </p:nvSpPr>
        <p:spPr>
          <a:xfrm>
            <a:off x="5920370" y="2442887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13" name="Prostokąt: zaokrąglone rogi po przekątnej 12">
            <a:extLst>
              <a:ext uri="{FF2B5EF4-FFF2-40B4-BE49-F238E27FC236}">
                <a16:creationId xmlns:a16="http://schemas.microsoft.com/office/drawing/2014/main" id="{A5A76878-185E-3A41-4F84-DA9538EDA1BF}"/>
              </a:ext>
            </a:extLst>
          </p:cNvPr>
          <p:cNvSpPr/>
          <p:nvPr/>
        </p:nvSpPr>
        <p:spPr>
          <a:xfrm>
            <a:off x="5920370" y="3492249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15" name="Prostokąt: zaokrąglone rogi po przekątnej 14">
            <a:extLst>
              <a:ext uri="{FF2B5EF4-FFF2-40B4-BE49-F238E27FC236}">
                <a16:creationId xmlns:a16="http://schemas.microsoft.com/office/drawing/2014/main" id="{7E849546-2F0F-D1B6-84FF-9EF9F4D1B438}"/>
              </a:ext>
            </a:extLst>
          </p:cNvPr>
          <p:cNvSpPr/>
          <p:nvPr/>
        </p:nvSpPr>
        <p:spPr>
          <a:xfrm>
            <a:off x="5920370" y="4542888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16" name="Prostokąt: zaokrąglone rogi po przekątnej 15">
            <a:extLst>
              <a:ext uri="{FF2B5EF4-FFF2-40B4-BE49-F238E27FC236}">
                <a16:creationId xmlns:a16="http://schemas.microsoft.com/office/drawing/2014/main" id="{E1874F43-C653-481E-9F76-4B0CBC57EC6D}"/>
              </a:ext>
            </a:extLst>
          </p:cNvPr>
          <p:cNvSpPr/>
          <p:nvPr/>
        </p:nvSpPr>
        <p:spPr>
          <a:xfrm>
            <a:off x="9189475" y="2442887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  <p:sp>
        <p:nvSpPr>
          <p:cNvPr id="20" name="Prostokąt: zaokrąglone rogi po przekątnej 19">
            <a:extLst>
              <a:ext uri="{FF2B5EF4-FFF2-40B4-BE49-F238E27FC236}">
                <a16:creationId xmlns:a16="http://schemas.microsoft.com/office/drawing/2014/main" id="{4130479D-776E-4F35-D64D-703B036BE346}"/>
              </a:ext>
            </a:extLst>
          </p:cNvPr>
          <p:cNvSpPr/>
          <p:nvPr/>
        </p:nvSpPr>
        <p:spPr>
          <a:xfrm>
            <a:off x="9189475" y="3492249"/>
            <a:ext cx="576000" cy="576000"/>
          </a:xfrm>
          <a:prstGeom prst="round2Diag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393700" sx="87000" sy="87000" algn="ctr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pl-PL" sz="140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94229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IH">
  <a:themeElements>
    <a:clrScheme name="PAIH">
      <a:dk1>
        <a:srgbClr val="484C4E"/>
      </a:dk1>
      <a:lt1>
        <a:srgbClr val="FFFFFF"/>
      </a:lt1>
      <a:dk2>
        <a:srgbClr val="626769"/>
      </a:dk2>
      <a:lt2>
        <a:srgbClr val="E1E3E4"/>
      </a:lt2>
      <a:accent1>
        <a:srgbClr val="B61928"/>
      </a:accent1>
      <a:accent2>
        <a:srgbClr val="D2796D"/>
      </a:accent2>
      <a:accent3>
        <a:srgbClr val="E1A79A"/>
      </a:accent3>
      <a:accent4>
        <a:srgbClr val="626769"/>
      </a:accent4>
      <a:accent5>
        <a:srgbClr val="7393A6"/>
      </a:accent5>
      <a:accent6>
        <a:srgbClr val="F0F1F2"/>
      </a:accent6>
      <a:hlink>
        <a:srgbClr val="B61928"/>
      </a:hlink>
      <a:folHlink>
        <a:srgbClr val="D2796D"/>
      </a:folHlink>
    </a:clrScheme>
    <a:fontScheme name="PAIH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 PAIH" id="{665928DD-6534-4A8C-BAEF-D31D526190D5}" vid="{C6282210-9A1F-4F26-A0E4-362410CC4847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 PAIH</Template>
  <TotalTime>94932</TotalTime>
  <Words>705</Words>
  <Application>Microsoft Office PowerPoint</Application>
  <PresentationFormat>Panoramiczny</PresentationFormat>
  <Paragraphs>125</Paragraphs>
  <Slides>12</Slides>
  <Notes>0</Notes>
  <HiddenSlides>1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21" baseType="lpstr">
      <vt:lpstr>Arial Black</vt:lpstr>
      <vt:lpstr>Wingdings</vt:lpstr>
      <vt:lpstr>Arial</vt:lpstr>
      <vt:lpstr>Times New Roman</vt:lpstr>
      <vt:lpstr>Poppins Light</vt:lpstr>
      <vt:lpstr>Calibri</vt:lpstr>
      <vt:lpstr>Aptos</vt:lpstr>
      <vt:lpstr>MOtyw PAIH</vt:lpstr>
      <vt:lpstr>CorelDRAW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Antosik</dc:creator>
  <cp:lastModifiedBy>Waldemar Wysocki</cp:lastModifiedBy>
  <cp:revision>49</cp:revision>
  <cp:lastPrinted>2024-07-02T06:53:35Z</cp:lastPrinted>
  <dcterms:created xsi:type="dcterms:W3CDTF">2024-01-23T16:38:18Z</dcterms:created>
  <dcterms:modified xsi:type="dcterms:W3CDTF">2025-10-09T14:57:36Z</dcterms:modified>
</cp:coreProperties>
</file>